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1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4C50C-1072-4C08-B612-AC9DE5290FA8}" v="550" dt="2024-10-07T20:24:06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9ED1-D348-4FA4-9C5C-EF6AE9916DC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6BAF-A557-4785-BD30-F76E2026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06BAF-A557-4785-BD30-F76E20268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7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CD42EE-6CDB-4905-927F-8BADD883A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11C9D1-CDBF-429E-9C59-940FCF0DB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6" descr="Employment Security Department logo">
            <a:extLst>
              <a:ext uri="{FF2B5EF4-FFF2-40B4-BE49-F238E27FC236}">
                <a16:creationId xmlns:a16="http://schemas.microsoft.com/office/drawing/2014/main" id="{4B2DF617-3A9B-D7D8-B756-604B3E1A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8" y="459604"/>
            <a:ext cx="1376039" cy="1376039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16ADA-5F32-2978-CEC8-F4B9FB86F671}"/>
              </a:ext>
            </a:extLst>
          </p:cNvPr>
          <p:cNvSpPr txBox="1"/>
          <p:nvPr/>
        </p:nvSpPr>
        <p:spPr>
          <a:xfrm>
            <a:off x="893987" y="2213327"/>
            <a:ext cx="7388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0" b="0" i="0" u="none" strike="noStrike" kern="1200" cap="none" spc="-50" normalizeH="0" baseline="0" noProof="0">
                <a:ln>
                  <a:noFill/>
                </a:ln>
                <a:solidFill>
                  <a:srgbClr val="3B3B3B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Cami Feek:</a:t>
            </a:r>
          </a:p>
          <a:p>
            <a:r>
              <a:rPr lang="en-US" sz="8000" spc="-50">
                <a:solidFill>
                  <a:srgbClr val="3B3B3B">
                    <a:lumMod val="85000"/>
                    <a:lumOff val="15000"/>
                  </a:srgbClr>
                </a:solidFill>
                <a:latin typeface="Calibri Light" panose="020F0302020204030204"/>
                <a:ea typeface="+mj-ea"/>
                <a:cs typeface="+mj-cs"/>
              </a:rPr>
              <a:t>Making </a:t>
            </a:r>
            <a:r>
              <a:rPr lang="en-US" sz="8000" i="1" spc="-50">
                <a:solidFill>
                  <a:srgbClr val="3B3B3B">
                    <a:lumMod val="85000"/>
                    <a:lumOff val="15000"/>
                  </a:srgbClr>
                </a:solidFill>
                <a:latin typeface="Calibri Light" panose="020F0302020204030204"/>
                <a:ea typeface="+mj-ea"/>
                <a:cs typeface="+mj-cs"/>
              </a:rPr>
              <a:t>Her</a:t>
            </a:r>
            <a:r>
              <a:rPr lang="en-US" sz="8000" spc="-50">
                <a:solidFill>
                  <a:srgbClr val="3B3B3B">
                    <a:lumMod val="85000"/>
                    <a:lumOff val="15000"/>
                  </a:srgbClr>
                </a:solidFill>
                <a:latin typeface="Calibri Light" panose="020F0302020204030204"/>
                <a:ea typeface="+mj-ea"/>
                <a:cs typeface="+mj-cs"/>
              </a:rPr>
              <a:t>story</a:t>
            </a:r>
            <a:endParaRPr lang="en-US"/>
          </a:p>
        </p:txBody>
      </p:sp>
      <p:pic>
        <p:nvPicPr>
          <p:cNvPr id="1028" name="Picture 4" descr="Commissioner Cami Feek headshot">
            <a:extLst>
              <a:ext uri="{FF2B5EF4-FFF2-40B4-BE49-F238E27FC236}">
                <a16:creationId xmlns:a16="http://schemas.microsoft.com/office/drawing/2014/main" id="{CF910317-AEFC-8CCA-BD8C-249D8CA97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72" y="649294"/>
            <a:ext cx="3425801" cy="50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30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6" descr="Employment Security Department logo">
            <a:extLst>
              <a:ext uri="{FF2B5EF4-FFF2-40B4-BE49-F238E27FC236}">
                <a16:creationId xmlns:a16="http://schemas.microsoft.com/office/drawing/2014/main" id="{4B2DF617-3A9B-D7D8-B756-604B3E1A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8" y="459604"/>
            <a:ext cx="1376039" cy="1376039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16ADA-5F32-2978-CEC8-F4B9FB86F671}"/>
              </a:ext>
            </a:extLst>
          </p:cNvPr>
          <p:cNvSpPr txBox="1"/>
          <p:nvPr/>
        </p:nvSpPr>
        <p:spPr>
          <a:xfrm>
            <a:off x="367213" y="2620831"/>
            <a:ext cx="47116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0" b="0" i="0" u="none" strike="noStrike" kern="1200" cap="none" spc="-50" normalizeH="0" baseline="0" noProof="0">
                <a:ln>
                  <a:noFill/>
                </a:ln>
                <a:solidFill>
                  <a:srgbClr val="3B3B3B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You! </a:t>
            </a:r>
            <a:endParaRPr lang="en-US"/>
          </a:p>
        </p:txBody>
      </p:sp>
      <p:pic>
        <p:nvPicPr>
          <p:cNvPr id="4" name="Picture 3" descr="Cami Feek high fives Governor Jay Inslee at a Paid Leave celebration event">
            <a:extLst>
              <a:ext uri="{FF2B5EF4-FFF2-40B4-BE49-F238E27FC236}">
                <a16:creationId xmlns:a16="http://schemas.microsoft.com/office/drawing/2014/main" id="{5BF0F789-0728-94F3-E501-8B31B1CA6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29" y="641670"/>
            <a:ext cx="6801310" cy="51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7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6" descr="Employment Security Department logo">
            <a:extLst>
              <a:ext uri="{FF2B5EF4-FFF2-40B4-BE49-F238E27FC236}">
                <a16:creationId xmlns:a16="http://schemas.microsoft.com/office/drawing/2014/main" id="{4B2DF617-3A9B-D7D8-B756-604B3E1A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173" y="4705835"/>
            <a:ext cx="1376039" cy="1376039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16ADA-5F32-2978-CEC8-F4B9FB86F671}"/>
              </a:ext>
            </a:extLst>
          </p:cNvPr>
          <p:cNvSpPr txBox="1"/>
          <p:nvPr/>
        </p:nvSpPr>
        <p:spPr>
          <a:xfrm>
            <a:off x="904462" y="2057401"/>
            <a:ext cx="2773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-50" normalizeH="0" baseline="0" noProof="0">
                <a:ln>
                  <a:noFill/>
                </a:ln>
                <a:solidFill>
                  <a:srgbClr val="3B3B3B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I’m One of You!</a:t>
            </a:r>
            <a:endParaRPr lang="en-US" sz="6000"/>
          </a:p>
        </p:txBody>
      </p:sp>
      <p:pic>
        <p:nvPicPr>
          <p:cNvPr id="3" name="Picture 2" descr="Cami Feek, appointment certificate, to the Interagency Committee of State Employed Women. ">
            <a:extLst>
              <a:ext uri="{FF2B5EF4-FFF2-40B4-BE49-F238E27FC236}">
                <a16:creationId xmlns:a16="http://schemas.microsoft.com/office/drawing/2014/main" id="{74809AA2-1D75-E5E0-C730-A550903CB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61" y="386836"/>
            <a:ext cx="4523049" cy="56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6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Cami Feek as a young state worker in 199.">
            <a:extLst>
              <a:ext uri="{FF2B5EF4-FFF2-40B4-BE49-F238E27FC236}">
                <a16:creationId xmlns:a16="http://schemas.microsoft.com/office/drawing/2014/main" id="{C7665F3B-EE40-5AEB-6F1C-5B30A83C9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13" y="457686"/>
            <a:ext cx="9470252" cy="5595217"/>
          </a:xfrm>
          <a:prstGeom prst="rect">
            <a:avLst/>
          </a:prstGeom>
        </p:spPr>
      </p:pic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58" y="457686"/>
            <a:ext cx="1376039" cy="13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0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8" y="457686"/>
            <a:ext cx="1376039" cy="1376039"/>
          </a:xfrm>
          <a:prstGeom prst="rect">
            <a:avLst/>
          </a:prstGeom>
        </p:spPr>
      </p:pic>
      <p:pic>
        <p:nvPicPr>
          <p:cNvPr id="2052" name="Picture 4" descr="Meme: What am I looking at? How Did I Get Here? ">
            <a:extLst>
              <a:ext uri="{FF2B5EF4-FFF2-40B4-BE49-F238E27FC236}">
                <a16:creationId xmlns:a16="http://schemas.microsoft.com/office/drawing/2014/main" id="{FB077EA6-80B7-9009-1293-7027CC30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52" y="457686"/>
            <a:ext cx="7673010" cy="57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73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170" y="2797478"/>
            <a:ext cx="3240340" cy="3240340"/>
          </a:xfrm>
          <a:prstGeom prst="rect">
            <a:avLst/>
          </a:prstGeom>
        </p:spPr>
      </p:pic>
      <p:pic>
        <p:nvPicPr>
          <p:cNvPr id="5" name="Picture 4" descr="Department of Financial Institutions logo">
            <a:extLst>
              <a:ext uri="{FF2B5EF4-FFF2-40B4-BE49-F238E27FC236}">
                <a16:creationId xmlns:a16="http://schemas.microsoft.com/office/drawing/2014/main" id="{E94949CD-9272-7093-F1A0-0DB1E5D4D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8" y="450432"/>
            <a:ext cx="3110741" cy="1686919"/>
          </a:xfrm>
          <a:prstGeom prst="rect">
            <a:avLst/>
          </a:prstGeom>
        </p:spPr>
      </p:pic>
      <p:pic>
        <p:nvPicPr>
          <p:cNvPr id="3078" name="Picture 6" descr="Washington State Patrol logo">
            <a:extLst>
              <a:ext uri="{FF2B5EF4-FFF2-40B4-BE49-F238E27FC236}">
                <a16:creationId xmlns:a16="http://schemas.microsoft.com/office/drawing/2014/main" id="{8B2FCA86-E95B-F538-4029-1258B71C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70" y="2797478"/>
            <a:ext cx="2961953" cy="14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epartment of Enterprise Services logo">
            <a:extLst>
              <a:ext uri="{FF2B5EF4-FFF2-40B4-BE49-F238E27FC236}">
                <a16:creationId xmlns:a16="http://schemas.microsoft.com/office/drawing/2014/main" id="{56F0A9C3-1130-C6D7-C1A4-346C5A61D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180" y="981370"/>
            <a:ext cx="5385135" cy="1266272"/>
          </a:xfrm>
          <a:prstGeom prst="rect">
            <a:avLst/>
          </a:prstGeom>
        </p:spPr>
      </p:pic>
      <p:pic>
        <p:nvPicPr>
          <p:cNvPr id="3082" name="Picture 10" descr="Attorney General WA logo">
            <a:extLst>
              <a:ext uri="{FF2B5EF4-FFF2-40B4-BE49-F238E27FC236}">
                <a16:creationId xmlns:a16="http://schemas.microsoft.com/office/drawing/2014/main" id="{77D348F1-C791-A1C1-7190-39BCC80A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87" y="3075676"/>
            <a:ext cx="2073594" cy="20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40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5" y="4772803"/>
            <a:ext cx="1376039" cy="1376039"/>
          </a:xfrm>
          <a:prstGeom prst="rect">
            <a:avLst/>
          </a:prstGeom>
        </p:spPr>
      </p:pic>
      <p:pic>
        <p:nvPicPr>
          <p:cNvPr id="3" name="Picture 2" descr="Two photos of Cami Feek, early in her career, posing for photos with Governor Gary Locke and her Attorney General colleagues.">
            <a:extLst>
              <a:ext uri="{FF2B5EF4-FFF2-40B4-BE49-F238E27FC236}">
                <a16:creationId xmlns:a16="http://schemas.microsoft.com/office/drawing/2014/main" id="{67884162-52A1-E6C9-574A-09CF01CDA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3" y="279529"/>
            <a:ext cx="5657804" cy="4304443"/>
          </a:xfrm>
          <a:prstGeom prst="rect">
            <a:avLst/>
          </a:prstGeom>
        </p:spPr>
      </p:pic>
      <p:pic>
        <p:nvPicPr>
          <p:cNvPr id="5" name="Picture 4" descr="Two photos of Cami Feek, early in her career, posing for photos with Governor Gary Locke and her Attorney General colleagues.">
            <a:extLst>
              <a:ext uri="{FF2B5EF4-FFF2-40B4-BE49-F238E27FC236}">
                <a16:creationId xmlns:a16="http://schemas.microsoft.com/office/drawing/2014/main" id="{BAAB77B3-EDB5-7D09-3A83-BFF2803AA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83" y="1620751"/>
            <a:ext cx="6668282" cy="45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95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5" y="4772803"/>
            <a:ext cx="1376039" cy="1376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F7A8C-C611-9442-FF6E-4B274B27D8C4}"/>
              </a:ext>
            </a:extLst>
          </p:cNvPr>
          <p:cNvSpPr txBox="1"/>
          <p:nvPr/>
        </p:nvSpPr>
        <p:spPr>
          <a:xfrm>
            <a:off x="824202" y="557618"/>
            <a:ext cx="5270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accent1"/>
                </a:solidFill>
                <a:latin typeface="Amasis MT Pro Black" panose="02040A04050005020304" pitchFamily="18" charset="0"/>
              </a:rPr>
              <a:t>Be yourself.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52DCE-3D39-7E1A-09EB-E50F75ACEFEE}"/>
              </a:ext>
            </a:extLst>
          </p:cNvPr>
          <p:cNvSpPr txBox="1"/>
          <p:nvPr/>
        </p:nvSpPr>
        <p:spPr>
          <a:xfrm>
            <a:off x="2375575" y="1851754"/>
            <a:ext cx="5041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accent3"/>
                </a:solidFill>
                <a:latin typeface="Amasis MT Pro Black" panose="02040A04050005020304" pitchFamily="18" charset="0"/>
              </a:rPr>
              <a:t>Be engaged.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A5AEE-4081-B604-C21E-6A080C0ABDF4}"/>
              </a:ext>
            </a:extLst>
          </p:cNvPr>
          <p:cNvSpPr txBox="1"/>
          <p:nvPr/>
        </p:nvSpPr>
        <p:spPr>
          <a:xfrm>
            <a:off x="3752766" y="3206390"/>
            <a:ext cx="5041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92D050"/>
                </a:solidFill>
                <a:latin typeface="Amasis MT Pro Black" panose="02040A04050005020304" pitchFamily="18" charset="0"/>
              </a:rPr>
              <a:t>Be a coach.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E70F2-E72F-6F59-10EC-270047E8999A}"/>
              </a:ext>
            </a:extLst>
          </p:cNvPr>
          <p:cNvSpPr txBox="1"/>
          <p:nvPr/>
        </p:nvSpPr>
        <p:spPr>
          <a:xfrm>
            <a:off x="5091818" y="4530899"/>
            <a:ext cx="4649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C000"/>
                </a:solidFill>
                <a:latin typeface="Amasis MT Pro Black" panose="02040A04050005020304" pitchFamily="18" charset="0"/>
              </a:rPr>
              <a:t>Be humble. </a:t>
            </a:r>
          </a:p>
        </p:txBody>
      </p:sp>
    </p:spTree>
    <p:extLst>
      <p:ext uri="{BB962C8B-B14F-4D97-AF65-F5344CB8AC3E}">
        <p14:creationId xmlns:p14="http://schemas.microsoft.com/office/powerpoint/2010/main" val="3024918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5" y="4772803"/>
            <a:ext cx="1376039" cy="1376039"/>
          </a:xfrm>
          <a:prstGeom prst="rect">
            <a:avLst/>
          </a:prstGeom>
        </p:spPr>
      </p:pic>
      <p:pic>
        <p:nvPicPr>
          <p:cNvPr id="10" name="Picture 9" descr="Cami Feek, with a microphone, on stage at an event">
            <a:extLst>
              <a:ext uri="{FF2B5EF4-FFF2-40B4-BE49-F238E27FC236}">
                <a16:creationId xmlns:a16="http://schemas.microsoft.com/office/drawing/2014/main" id="{C2420B09-376E-9D33-C6B1-78B8C38E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430" y="989215"/>
            <a:ext cx="3522501" cy="2639293"/>
          </a:xfrm>
          <a:prstGeom prst="rect">
            <a:avLst/>
          </a:prstGeom>
        </p:spPr>
      </p:pic>
      <p:pic>
        <p:nvPicPr>
          <p:cNvPr id="3" name="Picture 2" descr="Employment Security Department's Core Values: Access, Love, Belonging, Equity and Stewardship">
            <a:extLst>
              <a:ext uri="{FF2B5EF4-FFF2-40B4-BE49-F238E27FC236}">
                <a16:creationId xmlns:a16="http://schemas.microsoft.com/office/drawing/2014/main" id="{7889DDF1-A485-8896-F2D1-A11DF4560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45" y="457686"/>
            <a:ext cx="4530384" cy="3702352"/>
          </a:xfrm>
          <a:prstGeom prst="rect">
            <a:avLst/>
          </a:prstGeom>
        </p:spPr>
      </p:pic>
      <p:pic>
        <p:nvPicPr>
          <p:cNvPr id="12" name="Picture 11" descr="Cami Feek at the May FOPHINA gathering">
            <a:extLst>
              <a:ext uri="{FF2B5EF4-FFF2-40B4-BE49-F238E27FC236}">
                <a16:creationId xmlns:a16="http://schemas.microsoft.com/office/drawing/2014/main" id="{F3FBA563-8B52-18F7-C5AC-ABD0EBEC9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591" y="3329609"/>
            <a:ext cx="2768252" cy="2819233"/>
          </a:xfrm>
          <a:prstGeom prst="rect">
            <a:avLst/>
          </a:prstGeom>
        </p:spPr>
      </p:pic>
      <p:pic>
        <p:nvPicPr>
          <p:cNvPr id="16" name="Picture 15" descr="Cami Feek greeting an award recipient">
            <a:extLst>
              <a:ext uri="{FF2B5EF4-FFF2-40B4-BE49-F238E27FC236}">
                <a16:creationId xmlns:a16="http://schemas.microsoft.com/office/drawing/2014/main" id="{A56457D8-C93C-25EC-9641-300DBC5B1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194" y="398707"/>
            <a:ext cx="2768252" cy="3895248"/>
          </a:xfrm>
          <a:prstGeom prst="rect">
            <a:avLst/>
          </a:prstGeom>
        </p:spPr>
      </p:pic>
      <p:pic>
        <p:nvPicPr>
          <p:cNvPr id="18" name="Picture 17" descr="Cami Feek with EO director Teresa Eckstein">
            <a:extLst>
              <a:ext uri="{FF2B5EF4-FFF2-40B4-BE49-F238E27FC236}">
                <a16:creationId xmlns:a16="http://schemas.microsoft.com/office/drawing/2014/main" id="{019ED40F-1218-14DA-2AD7-7D4F696D1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427" y="3575769"/>
            <a:ext cx="2768252" cy="2293016"/>
          </a:xfrm>
          <a:prstGeom prst="rect">
            <a:avLst/>
          </a:prstGeom>
        </p:spPr>
      </p:pic>
      <p:pic>
        <p:nvPicPr>
          <p:cNvPr id="20" name="Picture 19" descr="Cami Feek at the Office of Equity convening with two colleagues">
            <a:extLst>
              <a:ext uri="{FF2B5EF4-FFF2-40B4-BE49-F238E27FC236}">
                <a16:creationId xmlns:a16="http://schemas.microsoft.com/office/drawing/2014/main" id="{4568ACC2-EBDC-61F0-FADB-B0DAC3A85B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20" y="3678455"/>
            <a:ext cx="3307631" cy="2443544"/>
          </a:xfrm>
          <a:prstGeom prst="rect">
            <a:avLst/>
          </a:prstGeom>
        </p:spPr>
      </p:pic>
      <p:pic>
        <p:nvPicPr>
          <p:cNvPr id="22" name="Picture 21" descr="Certificate of Appreciation for Cami Feek from the Washington State Veterans Employee Resource Group">
            <a:extLst>
              <a:ext uri="{FF2B5EF4-FFF2-40B4-BE49-F238E27FC236}">
                <a16:creationId xmlns:a16="http://schemas.microsoft.com/office/drawing/2014/main" id="{8ACD9793-82D7-8948-EA64-9EE3F27321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03" y="4372355"/>
            <a:ext cx="2400836" cy="16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6" descr="Employment Security Department logo">
            <a:extLst>
              <a:ext uri="{FF2B5EF4-FFF2-40B4-BE49-F238E27FC236}">
                <a16:creationId xmlns:a16="http://schemas.microsoft.com/office/drawing/2014/main" id="{E92C7852-FBAC-4376-377E-CBAC1665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5" y="4772803"/>
            <a:ext cx="1376039" cy="1376039"/>
          </a:xfrm>
          <a:prstGeom prst="rect">
            <a:avLst/>
          </a:prstGeom>
        </p:spPr>
      </p:pic>
      <p:pic>
        <p:nvPicPr>
          <p:cNvPr id="4098" name="Picture 2" descr="Commissioner Cami Feek and her mentee Krishna Banerjee">
            <a:extLst>
              <a:ext uri="{FF2B5EF4-FFF2-40B4-BE49-F238E27FC236}">
                <a16:creationId xmlns:a16="http://schemas.microsoft.com/office/drawing/2014/main" id="{948694B3-379C-C6E8-8022-780A22CB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65" y="473647"/>
            <a:ext cx="5834270" cy="54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2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ESD Color Palette">
      <a:dk1>
        <a:srgbClr val="3B3B3B"/>
      </a:dk1>
      <a:lt1>
        <a:sysClr val="window" lastClr="FFFFFF"/>
      </a:lt1>
      <a:dk2>
        <a:srgbClr val="CB6728"/>
      </a:dk2>
      <a:lt2>
        <a:srgbClr val="E1E2E1"/>
      </a:lt2>
      <a:accent1>
        <a:srgbClr val="34A3D2"/>
      </a:accent1>
      <a:accent2>
        <a:srgbClr val="004B6E"/>
      </a:accent2>
      <a:accent3>
        <a:srgbClr val="E96953"/>
      </a:accent3>
      <a:accent4>
        <a:srgbClr val="006173"/>
      </a:accent4>
      <a:accent5>
        <a:srgbClr val="984D1D"/>
      </a:accent5>
      <a:accent6>
        <a:srgbClr val="696209"/>
      </a:accent6>
      <a:hlink>
        <a:srgbClr val="1DDCFF"/>
      </a:hlink>
      <a:folHlink>
        <a:srgbClr val="004B6E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D540EE71311449B371931B4B8B409" ma:contentTypeVersion="19" ma:contentTypeDescription="Create a new document." ma:contentTypeScope="" ma:versionID="76eeda8e57bc6dac54fa05d77c188a8e">
  <xsd:schema xmlns:xsd="http://www.w3.org/2001/XMLSchema" xmlns:xs="http://www.w3.org/2001/XMLSchema" xmlns:p="http://schemas.microsoft.com/office/2006/metadata/properties" xmlns:ns1="http://schemas.microsoft.com/sharepoint/v3" xmlns:ns2="f628cfb4-24e4-4c3f-b586-8ac4bc7c776a" xmlns:ns3="8271acbd-a8f0-471d-8c3b-d747f2072f30" targetNamespace="http://schemas.microsoft.com/office/2006/metadata/properties" ma:root="true" ma:fieldsID="e4664344922e7fcff7f8aa25cae0d9b6" ns1:_="" ns2:_="" ns3:_="">
    <xsd:import namespace="http://schemas.microsoft.com/sharepoint/v3"/>
    <xsd:import namespace="f628cfb4-24e4-4c3f-b586-8ac4bc7c776a"/>
    <xsd:import namespace="8271acbd-a8f0-471d-8c3b-d747f2072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Image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8cfb4-24e4-4c3f-b586-8ac4bc7c7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1acbd-a8f0-471d-8c3b-d747f2072f3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bea9efe-b840-4209-9fd5-10eaee52d087}" ma:internalName="TaxCatchAll" ma:showField="CatchAllData" ma:web="8271acbd-a8f0-471d-8c3b-d747f2072f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28cfb4-24e4-4c3f-b586-8ac4bc7c776a">
      <Terms xmlns="http://schemas.microsoft.com/office/infopath/2007/PartnerControls"/>
    </lcf76f155ced4ddcb4097134ff3c332f>
    <Image xmlns="f628cfb4-24e4-4c3f-b586-8ac4bc7c776a" xsi:nil="true"/>
    <TaxCatchAll xmlns="8271acbd-a8f0-471d-8c3b-d747f2072f30" xsi:nil="true"/>
  </documentManagement>
</p:properties>
</file>

<file path=customXml/itemProps1.xml><?xml version="1.0" encoding="utf-8"?>
<ds:datastoreItem xmlns:ds="http://schemas.openxmlformats.org/officeDocument/2006/customXml" ds:itemID="{596237DB-0644-43E3-8FD3-6CE5D133EE38}"/>
</file>

<file path=customXml/itemProps2.xml><?xml version="1.0" encoding="utf-8"?>
<ds:datastoreItem xmlns:ds="http://schemas.openxmlformats.org/officeDocument/2006/customXml" ds:itemID="{D7228372-F272-48DC-AD50-F37DCD7426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B5D05-C411-460F-8C78-8E537E88F73A}">
  <ds:schemaRefs>
    <ds:schemaRef ds:uri="72a9e130-890d-40a9-98b5-ae9e63c3b339"/>
    <ds:schemaRef ds:uri="cb88edeb-b876-4a3f-8737-db769b584f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36</Words>
  <Application>Microsoft Office PowerPoint</Application>
  <PresentationFormat>Widescreen</PresentationFormat>
  <Paragraphs>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Amasis MT Pro Black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Persky</dc:creator>
  <cp:lastModifiedBy>Barron, Chris (ESD)</cp:lastModifiedBy>
  <cp:revision>1</cp:revision>
  <dcterms:created xsi:type="dcterms:W3CDTF">2023-11-01T23:40:21Z</dcterms:created>
  <dcterms:modified xsi:type="dcterms:W3CDTF">2024-10-07T22:01:54Z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0x010100AC8D540EE71311449B371931B4B8B409</vt:lpwstr>
  </property>
  <property fmtid="{D5CDD505-2E9C-101B-9397-08002B2CF9AE}" pid="3" name="MediaServiceImageTags">
    <vt:lpwstr/>
  </property>
</Properties>
</file>