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2.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02" r:id="rId1"/>
  </p:sldMasterIdLst>
  <p:notesMasterIdLst>
    <p:notesMasterId r:id="rId24"/>
  </p:notesMasterIdLst>
  <p:sldIdLst>
    <p:sldId id="286" r:id="rId2"/>
    <p:sldId id="296" r:id="rId3"/>
    <p:sldId id="258" r:id="rId4"/>
    <p:sldId id="298" r:id="rId5"/>
    <p:sldId id="299" r:id="rId6"/>
    <p:sldId id="300" r:id="rId7"/>
    <p:sldId id="301" r:id="rId8"/>
    <p:sldId id="302" r:id="rId9"/>
    <p:sldId id="303" r:id="rId10"/>
    <p:sldId id="304" r:id="rId11"/>
    <p:sldId id="305" r:id="rId12"/>
    <p:sldId id="260" r:id="rId13"/>
    <p:sldId id="293" r:id="rId14"/>
    <p:sldId id="287" r:id="rId15"/>
    <p:sldId id="271" r:id="rId16"/>
    <p:sldId id="297" r:id="rId17"/>
    <p:sldId id="283" r:id="rId18"/>
    <p:sldId id="288" r:id="rId19"/>
    <p:sldId id="289" r:id="rId20"/>
    <p:sldId id="290" r:id="rId21"/>
    <p:sldId id="291" r:id="rId22"/>
    <p:sldId id="292"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B5D6"/>
    <a:srgbClr val="62D1ED"/>
    <a:srgbClr val="1971A1"/>
    <a:srgbClr val="FFEAD7"/>
    <a:srgbClr val="9187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AE2791-1AF1-436B-BB39-E3A6C5448474}" v="119" dt="2023-07-17T04:27:24.4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6" autoAdjust="0"/>
    <p:restoredTop sz="74101" autoAdjust="0"/>
  </p:normalViewPr>
  <p:slideViewPr>
    <p:cSldViewPr snapToGrid="0">
      <p:cViewPr varScale="1">
        <p:scale>
          <a:sx n="84" d="100"/>
          <a:sy n="84" d="100"/>
        </p:scale>
        <p:origin x="108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ssonnette, Deirdre J (DFW)" userId="1c669b28-17ed-44da-9266-d36336bf8105" providerId="ADAL" clId="{E81A07D9-418F-4264-88E0-4F3DD95ABC92}"/>
    <pc:docChg chg="delSld modSld">
      <pc:chgData name="Bissonnette, Deirdre J (DFW)" userId="1c669b28-17ed-44da-9266-d36336bf8105" providerId="ADAL" clId="{E81A07D9-418F-4264-88E0-4F3DD95ABC92}" dt="2022-07-19T22:53:50.666" v="16" actId="6549"/>
      <pc:docMkLst>
        <pc:docMk/>
      </pc:docMkLst>
      <pc:sldChg chg="modNotesTx">
        <pc:chgData name="Bissonnette, Deirdre J (DFW)" userId="1c669b28-17ed-44da-9266-d36336bf8105" providerId="ADAL" clId="{E81A07D9-418F-4264-88E0-4F3DD95ABC92}" dt="2022-07-19T22:53:32.928" v="11" actId="6549"/>
        <pc:sldMkLst>
          <pc:docMk/>
          <pc:sldMk cId="982821027" sldId="258"/>
        </pc:sldMkLst>
      </pc:sldChg>
      <pc:sldChg chg="modNotesTx">
        <pc:chgData name="Bissonnette, Deirdre J (DFW)" userId="1c669b28-17ed-44da-9266-d36336bf8105" providerId="ADAL" clId="{E81A07D9-418F-4264-88E0-4F3DD95ABC92}" dt="2022-07-19T22:53:37.818" v="13" actId="6549"/>
        <pc:sldMkLst>
          <pc:docMk/>
          <pc:sldMk cId="3480337256" sldId="259"/>
        </pc:sldMkLst>
      </pc:sldChg>
      <pc:sldChg chg="modNotesTx">
        <pc:chgData name="Bissonnette, Deirdre J (DFW)" userId="1c669b28-17ed-44da-9266-d36336bf8105" providerId="ADAL" clId="{E81A07D9-418F-4264-88E0-4F3DD95ABC92}" dt="2022-07-19T22:53:42.718" v="14" actId="6549"/>
        <pc:sldMkLst>
          <pc:docMk/>
          <pc:sldMk cId="13406626" sldId="260"/>
        </pc:sldMkLst>
      </pc:sldChg>
      <pc:sldChg chg="modNotesTx">
        <pc:chgData name="Bissonnette, Deirdre J (DFW)" userId="1c669b28-17ed-44da-9266-d36336bf8105" providerId="ADAL" clId="{E81A07D9-418F-4264-88E0-4F3DD95ABC92}" dt="2022-07-19T22:53:47.711" v="15" actId="6549"/>
        <pc:sldMkLst>
          <pc:docMk/>
          <pc:sldMk cId="1284746649" sldId="265"/>
        </pc:sldMkLst>
      </pc:sldChg>
      <pc:sldChg chg="modNotesTx">
        <pc:chgData name="Bissonnette, Deirdre J (DFW)" userId="1c669b28-17ed-44da-9266-d36336bf8105" providerId="ADAL" clId="{E81A07D9-418F-4264-88E0-4F3DD95ABC92}" dt="2022-07-19T22:53:15.017" v="5" actId="6549"/>
        <pc:sldMkLst>
          <pc:docMk/>
          <pc:sldMk cId="3587710801" sldId="271"/>
        </pc:sldMkLst>
      </pc:sldChg>
      <pc:sldChg chg="modNotesTx">
        <pc:chgData name="Bissonnette, Deirdre J (DFW)" userId="1c669b28-17ed-44da-9266-d36336bf8105" providerId="ADAL" clId="{E81A07D9-418F-4264-88E0-4F3DD95ABC92}" dt="2022-07-19T22:53:12.190" v="4" actId="6549"/>
        <pc:sldMkLst>
          <pc:docMk/>
          <pc:sldMk cId="246830935" sldId="283"/>
        </pc:sldMkLst>
      </pc:sldChg>
      <pc:sldChg chg="modNotesTx">
        <pc:chgData name="Bissonnette, Deirdre J (DFW)" userId="1c669b28-17ed-44da-9266-d36336bf8105" providerId="ADAL" clId="{E81A07D9-418F-4264-88E0-4F3DD95ABC92}" dt="2022-07-19T22:52:57.150" v="0" actId="6549"/>
        <pc:sldMkLst>
          <pc:docMk/>
          <pc:sldMk cId="1828855155" sldId="286"/>
        </pc:sldMkLst>
      </pc:sldChg>
      <pc:sldChg chg="modNotesTx">
        <pc:chgData name="Bissonnette, Deirdre J (DFW)" userId="1c669b28-17ed-44da-9266-d36336bf8105" providerId="ADAL" clId="{E81A07D9-418F-4264-88E0-4F3DD95ABC92}" dt="2022-07-19T22:53:07.449" v="3" actId="6549"/>
        <pc:sldMkLst>
          <pc:docMk/>
          <pc:sldMk cId="1474642378" sldId="287"/>
        </pc:sldMkLst>
      </pc:sldChg>
      <pc:sldChg chg="modNotesTx">
        <pc:chgData name="Bissonnette, Deirdre J (DFW)" userId="1c669b28-17ed-44da-9266-d36336bf8105" providerId="ADAL" clId="{E81A07D9-418F-4264-88E0-4F3DD95ABC92}" dt="2022-07-19T22:53:01.368" v="1" actId="6549"/>
        <pc:sldMkLst>
          <pc:docMk/>
          <pc:sldMk cId="3175154368" sldId="288"/>
        </pc:sldMkLst>
      </pc:sldChg>
      <pc:sldChg chg="modNotesTx">
        <pc:chgData name="Bissonnette, Deirdre J (DFW)" userId="1c669b28-17ed-44da-9266-d36336bf8105" providerId="ADAL" clId="{E81A07D9-418F-4264-88E0-4F3DD95ABC92}" dt="2022-07-19T22:53:04.500" v="2" actId="6549"/>
        <pc:sldMkLst>
          <pc:docMk/>
          <pc:sldMk cId="3535333792" sldId="289"/>
        </pc:sldMkLst>
      </pc:sldChg>
      <pc:sldChg chg="modNotesTx">
        <pc:chgData name="Bissonnette, Deirdre J (DFW)" userId="1c669b28-17ed-44da-9266-d36336bf8105" providerId="ADAL" clId="{E81A07D9-418F-4264-88E0-4F3DD95ABC92}" dt="2022-07-19T22:53:24.648" v="8" actId="6549"/>
        <pc:sldMkLst>
          <pc:docMk/>
          <pc:sldMk cId="245601616" sldId="290"/>
        </pc:sldMkLst>
      </pc:sldChg>
      <pc:sldChg chg="modNotesTx">
        <pc:chgData name="Bissonnette, Deirdre J (DFW)" userId="1c669b28-17ed-44da-9266-d36336bf8105" providerId="ADAL" clId="{E81A07D9-418F-4264-88E0-4F3DD95ABC92}" dt="2022-07-19T22:53:27.572" v="9" actId="6549"/>
        <pc:sldMkLst>
          <pc:docMk/>
          <pc:sldMk cId="1280595166" sldId="291"/>
        </pc:sldMkLst>
      </pc:sldChg>
      <pc:sldChg chg="modNotesTx">
        <pc:chgData name="Bissonnette, Deirdre J (DFW)" userId="1c669b28-17ed-44da-9266-d36336bf8105" providerId="ADAL" clId="{E81A07D9-418F-4264-88E0-4F3DD95ABC92}" dt="2022-07-19T22:53:30.096" v="10" actId="6549"/>
        <pc:sldMkLst>
          <pc:docMk/>
          <pc:sldMk cId="3558549379" sldId="292"/>
        </pc:sldMkLst>
      </pc:sldChg>
      <pc:sldChg chg="modNotesTx">
        <pc:chgData name="Bissonnette, Deirdre J (DFW)" userId="1c669b28-17ed-44da-9266-d36336bf8105" providerId="ADAL" clId="{E81A07D9-418F-4264-88E0-4F3DD95ABC92}" dt="2022-07-19T22:53:17.829" v="6" actId="6549"/>
        <pc:sldMkLst>
          <pc:docMk/>
          <pc:sldMk cId="4224070791" sldId="293"/>
        </pc:sldMkLst>
      </pc:sldChg>
      <pc:sldChg chg="modNotesTx">
        <pc:chgData name="Bissonnette, Deirdre J (DFW)" userId="1c669b28-17ed-44da-9266-d36336bf8105" providerId="ADAL" clId="{E81A07D9-418F-4264-88E0-4F3DD95ABC92}" dt="2022-07-19T22:53:21.294" v="7" actId="6549"/>
        <pc:sldMkLst>
          <pc:docMk/>
          <pc:sldMk cId="1437763287" sldId="294"/>
        </pc:sldMkLst>
      </pc:sldChg>
      <pc:sldChg chg="del">
        <pc:chgData name="Bissonnette, Deirdre J (DFW)" userId="1c669b28-17ed-44da-9266-d36336bf8105" providerId="ADAL" clId="{E81A07D9-418F-4264-88E0-4F3DD95ABC92}" dt="2022-07-19T22:53:35.411" v="12" actId="47"/>
        <pc:sldMkLst>
          <pc:docMk/>
          <pc:sldMk cId="1193318995" sldId="295"/>
        </pc:sldMkLst>
      </pc:sldChg>
      <pc:sldChg chg="modNotesTx">
        <pc:chgData name="Bissonnette, Deirdre J (DFW)" userId="1c669b28-17ed-44da-9266-d36336bf8105" providerId="ADAL" clId="{E81A07D9-418F-4264-88E0-4F3DD95ABC92}" dt="2022-07-19T22:53:50.666" v="16" actId="6549"/>
        <pc:sldMkLst>
          <pc:docMk/>
          <pc:sldMk cId="1438881698" sldId="296"/>
        </pc:sldMkLst>
      </pc:sldChg>
    </pc:docChg>
  </pc:docChgLst>
  <pc:docChgLst>
    <pc:chgData name="Bissonnette, Deirdre J (DFW)" userId="1c669b28-17ed-44da-9266-d36336bf8105" providerId="ADAL" clId="{C718FD6F-CD22-444C-AB9E-A053B3116C45}"/>
    <pc:docChg chg="undo custSel addSld delSld modSld sldOrd">
      <pc:chgData name="Bissonnette, Deirdre J (DFW)" userId="1c669b28-17ed-44da-9266-d36336bf8105" providerId="ADAL" clId="{C718FD6F-CD22-444C-AB9E-A053B3116C45}" dt="2022-07-16T04:56:08.926" v="6455" actId="20577"/>
      <pc:docMkLst>
        <pc:docMk/>
      </pc:docMkLst>
      <pc:sldChg chg="addSp delSp mod modNotesTx">
        <pc:chgData name="Bissonnette, Deirdre J (DFW)" userId="1c669b28-17ed-44da-9266-d36336bf8105" providerId="ADAL" clId="{C718FD6F-CD22-444C-AB9E-A053B3116C45}" dt="2022-07-16T02:26:33.748" v="3648" actId="22"/>
        <pc:sldMkLst>
          <pc:docMk/>
          <pc:sldMk cId="982821027" sldId="258"/>
        </pc:sldMkLst>
        <pc:spChg chg="add del">
          <ac:chgData name="Bissonnette, Deirdre J (DFW)" userId="1c669b28-17ed-44da-9266-d36336bf8105" providerId="ADAL" clId="{C718FD6F-CD22-444C-AB9E-A053B3116C45}" dt="2022-07-16T02:26:33.748" v="3648" actId="22"/>
          <ac:spMkLst>
            <pc:docMk/>
            <pc:sldMk cId="982821027" sldId="258"/>
            <ac:spMk id="4" creationId="{F7AFF7AC-659A-D0EC-3525-5DB307EA9046}"/>
          </ac:spMkLst>
        </pc:spChg>
      </pc:sldChg>
      <pc:sldChg chg="modSp mod ord modNotesTx">
        <pc:chgData name="Bissonnette, Deirdre J (DFW)" userId="1c669b28-17ed-44da-9266-d36336bf8105" providerId="ADAL" clId="{C718FD6F-CD22-444C-AB9E-A053B3116C45}" dt="2022-07-16T04:54:31.383" v="6444" actId="6549"/>
        <pc:sldMkLst>
          <pc:docMk/>
          <pc:sldMk cId="3480337256" sldId="259"/>
        </pc:sldMkLst>
        <pc:spChg chg="mod">
          <ac:chgData name="Bissonnette, Deirdre J (DFW)" userId="1c669b28-17ed-44da-9266-d36336bf8105" providerId="ADAL" clId="{C718FD6F-CD22-444C-AB9E-A053B3116C45}" dt="2022-07-16T03:47:08.161" v="4980" actId="20577"/>
          <ac:spMkLst>
            <pc:docMk/>
            <pc:sldMk cId="3480337256" sldId="259"/>
            <ac:spMk id="23" creationId="{00000000-0000-0000-0000-000000000000}"/>
          </ac:spMkLst>
        </pc:spChg>
      </pc:sldChg>
      <pc:sldChg chg="modNotesTx">
        <pc:chgData name="Bissonnette, Deirdre J (DFW)" userId="1c669b28-17ed-44da-9266-d36336bf8105" providerId="ADAL" clId="{C718FD6F-CD22-444C-AB9E-A053B3116C45}" dt="2022-07-16T04:56:08.926" v="6455" actId="20577"/>
        <pc:sldMkLst>
          <pc:docMk/>
          <pc:sldMk cId="13406626" sldId="260"/>
        </pc:sldMkLst>
      </pc:sldChg>
      <pc:sldChg chg="modSp del mod">
        <pc:chgData name="Bissonnette, Deirdre J (DFW)" userId="1c669b28-17ed-44da-9266-d36336bf8105" providerId="ADAL" clId="{C718FD6F-CD22-444C-AB9E-A053B3116C45}" dt="2022-07-16T02:00:31.311" v="3494" actId="47"/>
        <pc:sldMkLst>
          <pc:docMk/>
          <pc:sldMk cId="934910564" sldId="267"/>
        </pc:sldMkLst>
        <pc:spChg chg="mod">
          <ac:chgData name="Bissonnette, Deirdre J (DFW)" userId="1c669b28-17ed-44da-9266-d36336bf8105" providerId="ADAL" clId="{C718FD6F-CD22-444C-AB9E-A053B3116C45}" dt="2022-07-16T02:00:29.394" v="3493" actId="6549"/>
          <ac:spMkLst>
            <pc:docMk/>
            <pc:sldMk cId="934910564" sldId="267"/>
            <ac:spMk id="14" creationId="{585DDFEB-CC55-4859-060E-BFE9DEB26F22}"/>
          </ac:spMkLst>
        </pc:spChg>
      </pc:sldChg>
      <pc:sldChg chg="del">
        <pc:chgData name="Bissonnette, Deirdre J (DFW)" userId="1c669b28-17ed-44da-9266-d36336bf8105" providerId="ADAL" clId="{C718FD6F-CD22-444C-AB9E-A053B3116C45}" dt="2022-07-16T02:00:51.883" v="3495" actId="47"/>
        <pc:sldMkLst>
          <pc:docMk/>
          <pc:sldMk cId="799866893" sldId="268"/>
        </pc:sldMkLst>
      </pc:sldChg>
      <pc:sldChg chg="delSp modSp del mod">
        <pc:chgData name="Bissonnette, Deirdre J (DFW)" userId="1c669b28-17ed-44da-9266-d36336bf8105" providerId="ADAL" clId="{C718FD6F-CD22-444C-AB9E-A053B3116C45}" dt="2022-07-16T02:26:05.420" v="3640" actId="47"/>
        <pc:sldMkLst>
          <pc:docMk/>
          <pc:sldMk cId="2942338965" sldId="269"/>
        </pc:sldMkLst>
        <pc:spChg chg="mod">
          <ac:chgData name="Bissonnette, Deirdre J (DFW)" userId="1c669b28-17ed-44da-9266-d36336bf8105" providerId="ADAL" clId="{C718FD6F-CD22-444C-AB9E-A053B3116C45}" dt="2022-07-16T02:14:24.992" v="3639" actId="27636"/>
          <ac:spMkLst>
            <pc:docMk/>
            <pc:sldMk cId="2942338965" sldId="269"/>
            <ac:spMk id="14" creationId="{585DDFEB-CC55-4859-060E-BFE9DEB26F22}"/>
          </ac:spMkLst>
        </pc:spChg>
        <pc:picChg chg="del">
          <ac:chgData name="Bissonnette, Deirdre J (DFW)" userId="1c669b28-17ed-44da-9266-d36336bf8105" providerId="ADAL" clId="{C718FD6F-CD22-444C-AB9E-A053B3116C45}" dt="2022-07-16T02:06:17.466" v="3632" actId="478"/>
          <ac:picMkLst>
            <pc:docMk/>
            <pc:sldMk cId="2942338965" sldId="269"/>
            <ac:picMk id="5" creationId="{B2C4D0FC-421D-1171-840B-9439E61C4024}"/>
          </ac:picMkLst>
        </pc:picChg>
      </pc:sldChg>
      <pc:sldChg chg="delSp modSp del mod">
        <pc:chgData name="Bissonnette, Deirdre J (DFW)" userId="1c669b28-17ed-44da-9266-d36336bf8105" providerId="ADAL" clId="{C718FD6F-CD22-444C-AB9E-A053B3116C45}" dt="2022-07-16T01:58:04.431" v="3491" actId="47"/>
        <pc:sldMkLst>
          <pc:docMk/>
          <pc:sldMk cId="3041491281" sldId="270"/>
        </pc:sldMkLst>
        <pc:spChg chg="mod">
          <ac:chgData name="Bissonnette, Deirdre J (DFW)" userId="1c669b28-17ed-44da-9266-d36336bf8105" providerId="ADAL" clId="{C718FD6F-CD22-444C-AB9E-A053B3116C45}" dt="2022-07-16T01:55:56.891" v="3490" actId="1076"/>
          <ac:spMkLst>
            <pc:docMk/>
            <pc:sldMk cId="3041491281" sldId="270"/>
            <ac:spMk id="14" creationId="{585DDFEB-CC55-4859-060E-BFE9DEB26F22}"/>
          </ac:spMkLst>
        </pc:spChg>
        <pc:picChg chg="del">
          <ac:chgData name="Bissonnette, Deirdre J (DFW)" userId="1c669b28-17ed-44da-9266-d36336bf8105" providerId="ADAL" clId="{C718FD6F-CD22-444C-AB9E-A053B3116C45}" dt="2022-07-16T01:55:52.077" v="3489" actId="478"/>
          <ac:picMkLst>
            <pc:docMk/>
            <pc:sldMk cId="3041491281" sldId="270"/>
            <ac:picMk id="3" creationId="{DAE1A5B3-3BBE-6C7F-386E-21D4CE068052}"/>
          </ac:picMkLst>
        </pc:picChg>
      </pc:sldChg>
      <pc:sldChg chg="ord modNotesTx">
        <pc:chgData name="Bissonnette, Deirdre J (DFW)" userId="1c669b28-17ed-44da-9266-d36336bf8105" providerId="ADAL" clId="{C718FD6F-CD22-444C-AB9E-A053B3116C45}" dt="2022-07-12T20:50:34.403" v="229" actId="20577"/>
        <pc:sldMkLst>
          <pc:docMk/>
          <pc:sldMk cId="3587710801" sldId="271"/>
        </pc:sldMkLst>
      </pc:sldChg>
      <pc:sldChg chg="modSp del mod">
        <pc:chgData name="Bissonnette, Deirdre J (DFW)" userId="1c669b28-17ed-44da-9266-d36336bf8105" providerId="ADAL" clId="{C718FD6F-CD22-444C-AB9E-A053B3116C45}" dt="2022-07-16T02:26:07.190" v="3641" actId="47"/>
        <pc:sldMkLst>
          <pc:docMk/>
          <pc:sldMk cId="877024366" sldId="275"/>
        </pc:sldMkLst>
        <pc:spChg chg="mod">
          <ac:chgData name="Bissonnette, Deirdre J (DFW)" userId="1c669b28-17ed-44da-9266-d36336bf8105" providerId="ADAL" clId="{C718FD6F-CD22-444C-AB9E-A053B3116C45}" dt="2022-07-12T21:28:49.505" v="3172" actId="14100"/>
          <ac:spMkLst>
            <pc:docMk/>
            <pc:sldMk cId="877024366" sldId="275"/>
            <ac:spMk id="14" creationId="{585DDFEB-CC55-4859-060E-BFE9DEB26F22}"/>
          </ac:spMkLst>
        </pc:spChg>
      </pc:sldChg>
      <pc:sldChg chg="modSp del mod">
        <pc:chgData name="Bissonnette, Deirdre J (DFW)" userId="1c669b28-17ed-44da-9266-d36336bf8105" providerId="ADAL" clId="{C718FD6F-CD22-444C-AB9E-A053B3116C45}" dt="2022-07-16T02:26:10.445" v="3642" actId="47"/>
        <pc:sldMkLst>
          <pc:docMk/>
          <pc:sldMk cId="1666693884" sldId="276"/>
        </pc:sldMkLst>
        <pc:spChg chg="mod">
          <ac:chgData name="Bissonnette, Deirdre J (DFW)" userId="1c669b28-17ed-44da-9266-d36336bf8105" providerId="ADAL" clId="{C718FD6F-CD22-444C-AB9E-A053B3116C45}" dt="2022-07-12T21:28:53.194" v="3173" actId="6549"/>
          <ac:spMkLst>
            <pc:docMk/>
            <pc:sldMk cId="1666693884" sldId="276"/>
            <ac:spMk id="14" creationId="{585DDFEB-CC55-4859-060E-BFE9DEB26F22}"/>
          </ac:spMkLst>
        </pc:spChg>
      </pc:sldChg>
      <pc:sldChg chg="del">
        <pc:chgData name="Bissonnette, Deirdre J (DFW)" userId="1c669b28-17ed-44da-9266-d36336bf8105" providerId="ADAL" clId="{C718FD6F-CD22-444C-AB9E-A053B3116C45}" dt="2022-07-12T21:29:03.922" v="3174" actId="2696"/>
        <pc:sldMkLst>
          <pc:docMk/>
          <pc:sldMk cId="1941697980" sldId="277"/>
        </pc:sldMkLst>
      </pc:sldChg>
      <pc:sldChg chg="modSp mod ord modNotesTx">
        <pc:chgData name="Bissonnette, Deirdre J (DFW)" userId="1c669b28-17ed-44da-9266-d36336bf8105" providerId="ADAL" clId="{C718FD6F-CD22-444C-AB9E-A053B3116C45}" dt="2022-07-16T04:45:36.034" v="6242" actId="14100"/>
        <pc:sldMkLst>
          <pc:docMk/>
          <pc:sldMk cId="246830935" sldId="283"/>
        </pc:sldMkLst>
        <pc:graphicFrameChg chg="mod modGraphic">
          <ac:chgData name="Bissonnette, Deirdre J (DFW)" userId="1c669b28-17ed-44da-9266-d36336bf8105" providerId="ADAL" clId="{C718FD6F-CD22-444C-AB9E-A053B3116C45}" dt="2022-07-16T04:45:36.034" v="6242" actId="14100"/>
          <ac:graphicFrameMkLst>
            <pc:docMk/>
            <pc:sldMk cId="246830935" sldId="283"/>
            <ac:graphicFrameMk id="9" creationId="{2FC865DA-4CA3-452E-99EC-8351242B16B3}"/>
          </ac:graphicFrameMkLst>
        </pc:graphicFrameChg>
      </pc:sldChg>
      <pc:sldChg chg="del">
        <pc:chgData name="Bissonnette, Deirdre J (DFW)" userId="1c669b28-17ed-44da-9266-d36336bf8105" providerId="ADAL" clId="{C718FD6F-CD22-444C-AB9E-A053B3116C45}" dt="2022-07-16T02:26:13.496" v="3643" actId="47"/>
        <pc:sldMkLst>
          <pc:docMk/>
          <pc:sldMk cId="4152730401" sldId="284"/>
        </pc:sldMkLst>
      </pc:sldChg>
      <pc:sldChg chg="del">
        <pc:chgData name="Bissonnette, Deirdre J (DFW)" userId="1c669b28-17ed-44da-9266-d36336bf8105" providerId="ADAL" clId="{C718FD6F-CD22-444C-AB9E-A053B3116C45}" dt="2022-07-16T02:26:15.713" v="3644" actId="47"/>
        <pc:sldMkLst>
          <pc:docMk/>
          <pc:sldMk cId="4018565566" sldId="285"/>
        </pc:sldMkLst>
      </pc:sldChg>
      <pc:sldChg chg="modNotesTx">
        <pc:chgData name="Bissonnette, Deirdre J (DFW)" userId="1c669b28-17ed-44da-9266-d36336bf8105" providerId="ADAL" clId="{C718FD6F-CD22-444C-AB9E-A053B3116C45}" dt="2022-07-16T04:42:06.142" v="6202" actId="20577"/>
        <pc:sldMkLst>
          <pc:docMk/>
          <pc:sldMk cId="1828855155" sldId="286"/>
        </pc:sldMkLst>
      </pc:sldChg>
      <pc:sldChg chg="ord modNotesTx">
        <pc:chgData name="Bissonnette, Deirdre J (DFW)" userId="1c669b28-17ed-44da-9266-d36336bf8105" providerId="ADAL" clId="{C718FD6F-CD22-444C-AB9E-A053B3116C45}" dt="2022-07-12T20:45:25.001" v="141" actId="20577"/>
        <pc:sldMkLst>
          <pc:docMk/>
          <pc:sldMk cId="1474642378" sldId="287"/>
        </pc:sldMkLst>
      </pc:sldChg>
      <pc:sldChg chg="addSp delSp modSp mod modClrScheme chgLayout modNotesTx">
        <pc:chgData name="Bissonnette, Deirdre J (DFW)" userId="1c669b28-17ed-44da-9266-d36336bf8105" providerId="ADAL" clId="{C718FD6F-CD22-444C-AB9E-A053B3116C45}" dt="2022-07-16T04:43:06.545" v="6238" actId="20577"/>
        <pc:sldMkLst>
          <pc:docMk/>
          <pc:sldMk cId="3175154368" sldId="288"/>
        </pc:sldMkLst>
        <pc:spChg chg="add del mod ord">
          <ac:chgData name="Bissonnette, Deirdre J (DFW)" userId="1c669b28-17ed-44da-9266-d36336bf8105" providerId="ADAL" clId="{C718FD6F-CD22-444C-AB9E-A053B3116C45}" dt="2022-07-16T01:45:05.037" v="3314" actId="700"/>
          <ac:spMkLst>
            <pc:docMk/>
            <pc:sldMk cId="3175154368" sldId="288"/>
            <ac:spMk id="2" creationId="{FCACA5AD-9A36-8C1B-9342-0133CA9C67DF}"/>
          </ac:spMkLst>
        </pc:spChg>
        <pc:spChg chg="add del mod ord">
          <ac:chgData name="Bissonnette, Deirdre J (DFW)" userId="1c669b28-17ed-44da-9266-d36336bf8105" providerId="ADAL" clId="{C718FD6F-CD22-444C-AB9E-A053B3116C45}" dt="2022-07-16T01:45:05.037" v="3314" actId="700"/>
          <ac:spMkLst>
            <pc:docMk/>
            <pc:sldMk cId="3175154368" sldId="288"/>
            <ac:spMk id="3" creationId="{AE1EE07C-1B63-9022-821B-868DB62D64D9}"/>
          </ac:spMkLst>
        </pc:spChg>
        <pc:spChg chg="mod">
          <ac:chgData name="Bissonnette, Deirdre J (DFW)" userId="1c669b28-17ed-44da-9266-d36336bf8105" providerId="ADAL" clId="{C718FD6F-CD22-444C-AB9E-A053B3116C45}" dt="2022-07-16T04:42:39.934" v="6203" actId="14100"/>
          <ac:spMkLst>
            <pc:docMk/>
            <pc:sldMk cId="3175154368" sldId="288"/>
            <ac:spMk id="14" creationId="{585DDFEB-CC55-4859-060E-BFE9DEB26F22}"/>
          </ac:spMkLst>
        </pc:spChg>
        <pc:picChg chg="del">
          <ac:chgData name="Bissonnette, Deirdre J (DFW)" userId="1c669b28-17ed-44da-9266-d36336bf8105" providerId="ADAL" clId="{C718FD6F-CD22-444C-AB9E-A053B3116C45}" dt="2022-07-16T01:50:40.642" v="3458" actId="478"/>
          <ac:picMkLst>
            <pc:docMk/>
            <pc:sldMk cId="3175154368" sldId="288"/>
            <ac:picMk id="5" creationId="{9C4C81B5-5151-0ABA-2B28-D506CCF04FF1}"/>
          </ac:picMkLst>
        </pc:picChg>
      </pc:sldChg>
      <pc:sldChg chg="delSp modSp mod modNotesTx">
        <pc:chgData name="Bissonnette, Deirdre J (DFW)" userId="1c669b28-17ed-44da-9266-d36336bf8105" providerId="ADAL" clId="{C718FD6F-CD22-444C-AB9E-A053B3116C45}" dt="2022-07-16T04:44:33.696" v="6241" actId="20577"/>
        <pc:sldMkLst>
          <pc:docMk/>
          <pc:sldMk cId="3535333792" sldId="289"/>
        </pc:sldMkLst>
        <pc:spChg chg="mod">
          <ac:chgData name="Bissonnette, Deirdre J (DFW)" userId="1c669b28-17ed-44da-9266-d36336bf8105" providerId="ADAL" clId="{C718FD6F-CD22-444C-AB9E-A053B3116C45}" dt="2022-07-16T03:40:26.244" v="4840" actId="1076"/>
          <ac:spMkLst>
            <pc:docMk/>
            <pc:sldMk cId="3535333792" sldId="289"/>
            <ac:spMk id="14" creationId="{585DDFEB-CC55-4859-060E-BFE9DEB26F22}"/>
          </ac:spMkLst>
        </pc:spChg>
        <pc:picChg chg="del">
          <ac:chgData name="Bissonnette, Deirdre J (DFW)" userId="1c669b28-17ed-44da-9266-d36336bf8105" providerId="ADAL" clId="{C718FD6F-CD22-444C-AB9E-A053B3116C45}" dt="2022-07-16T01:50:44.094" v="3459" actId="478"/>
          <ac:picMkLst>
            <pc:docMk/>
            <pc:sldMk cId="3535333792" sldId="289"/>
            <ac:picMk id="5" creationId="{DA32584A-EC59-18C3-5C25-C63E13277D3D}"/>
          </ac:picMkLst>
        </pc:picChg>
      </pc:sldChg>
      <pc:sldChg chg="modSp mod ord modNotesTx">
        <pc:chgData name="Bissonnette, Deirdre J (DFW)" userId="1c669b28-17ed-44da-9266-d36336bf8105" providerId="ADAL" clId="{C718FD6F-CD22-444C-AB9E-A053B3116C45}" dt="2022-07-16T04:51:32.207" v="6306" actId="20577"/>
        <pc:sldMkLst>
          <pc:docMk/>
          <pc:sldMk cId="245601616" sldId="290"/>
        </pc:sldMkLst>
        <pc:spChg chg="mod">
          <ac:chgData name="Bissonnette, Deirdre J (DFW)" userId="1c669b28-17ed-44da-9266-d36336bf8105" providerId="ADAL" clId="{C718FD6F-CD22-444C-AB9E-A053B3116C45}" dt="2022-07-16T03:40:37.234" v="4841" actId="1076"/>
          <ac:spMkLst>
            <pc:docMk/>
            <pc:sldMk cId="245601616" sldId="290"/>
            <ac:spMk id="14" creationId="{585DDFEB-CC55-4859-060E-BFE9DEB26F22}"/>
          </ac:spMkLst>
        </pc:spChg>
      </pc:sldChg>
      <pc:sldChg chg="modSp mod ord">
        <pc:chgData name="Bissonnette, Deirdre J (DFW)" userId="1c669b28-17ed-44da-9266-d36336bf8105" providerId="ADAL" clId="{C718FD6F-CD22-444C-AB9E-A053B3116C45}" dt="2022-07-16T03:40:42.323" v="4842" actId="1076"/>
        <pc:sldMkLst>
          <pc:docMk/>
          <pc:sldMk cId="1280595166" sldId="291"/>
        </pc:sldMkLst>
        <pc:spChg chg="mod">
          <ac:chgData name="Bissonnette, Deirdre J (DFW)" userId="1c669b28-17ed-44da-9266-d36336bf8105" providerId="ADAL" clId="{C718FD6F-CD22-444C-AB9E-A053B3116C45}" dt="2022-07-16T03:40:42.323" v="4842" actId="1076"/>
          <ac:spMkLst>
            <pc:docMk/>
            <pc:sldMk cId="1280595166" sldId="291"/>
            <ac:spMk id="14" creationId="{585DDFEB-CC55-4859-060E-BFE9DEB26F22}"/>
          </ac:spMkLst>
        </pc:spChg>
      </pc:sldChg>
      <pc:sldChg chg="modSp mod ord modNotesTx">
        <pc:chgData name="Bissonnette, Deirdre J (DFW)" userId="1c669b28-17ed-44da-9266-d36336bf8105" providerId="ADAL" clId="{C718FD6F-CD22-444C-AB9E-A053B3116C45}" dt="2022-07-16T04:52:44.110" v="6307" actId="6549"/>
        <pc:sldMkLst>
          <pc:docMk/>
          <pc:sldMk cId="3558549379" sldId="292"/>
        </pc:sldMkLst>
        <pc:spChg chg="mod">
          <ac:chgData name="Bissonnette, Deirdre J (DFW)" userId="1c669b28-17ed-44da-9266-d36336bf8105" providerId="ADAL" clId="{C718FD6F-CD22-444C-AB9E-A053B3116C45}" dt="2022-07-16T03:40:46.787" v="4843" actId="1076"/>
          <ac:spMkLst>
            <pc:docMk/>
            <pc:sldMk cId="3558549379" sldId="292"/>
            <ac:spMk id="14" creationId="{585DDFEB-CC55-4859-060E-BFE9DEB26F22}"/>
          </ac:spMkLst>
        </pc:spChg>
      </pc:sldChg>
      <pc:sldChg chg="modSp mod ord modNotesTx">
        <pc:chgData name="Bissonnette, Deirdre J (DFW)" userId="1c669b28-17ed-44da-9266-d36336bf8105" providerId="ADAL" clId="{C718FD6F-CD22-444C-AB9E-A053B3116C45}" dt="2022-07-16T04:49:58.014" v="6285" actId="6549"/>
        <pc:sldMkLst>
          <pc:docMk/>
          <pc:sldMk cId="4224070791" sldId="293"/>
        </pc:sldMkLst>
        <pc:spChg chg="mod">
          <ac:chgData name="Bissonnette, Deirdre J (DFW)" userId="1c669b28-17ed-44da-9266-d36336bf8105" providerId="ADAL" clId="{C718FD6F-CD22-444C-AB9E-A053B3116C45}" dt="2022-07-12T21:21:56.530" v="3169" actId="27636"/>
          <ac:spMkLst>
            <pc:docMk/>
            <pc:sldMk cId="4224070791" sldId="293"/>
            <ac:spMk id="14" creationId="{585DDFEB-CC55-4859-060E-BFE9DEB26F22}"/>
          </ac:spMkLst>
        </pc:spChg>
      </pc:sldChg>
      <pc:sldChg chg="ord">
        <pc:chgData name="Bissonnette, Deirdre J (DFW)" userId="1c669b28-17ed-44da-9266-d36336bf8105" providerId="ADAL" clId="{C718FD6F-CD22-444C-AB9E-A053B3116C45}" dt="2022-07-12T20:44:21.018" v="1"/>
        <pc:sldMkLst>
          <pc:docMk/>
          <pc:sldMk cId="1437763287" sldId="294"/>
        </pc:sldMkLst>
      </pc:sldChg>
      <pc:sldChg chg="add modNotesTx">
        <pc:chgData name="Bissonnette, Deirdre J (DFW)" userId="1c669b28-17ed-44da-9266-d36336bf8105" providerId="ADAL" clId="{C718FD6F-CD22-444C-AB9E-A053B3116C45}" dt="2022-07-16T04:52:58.466" v="6308" actId="6549"/>
        <pc:sldMkLst>
          <pc:docMk/>
          <pc:sldMk cId="1193318995" sldId="295"/>
        </pc:sldMkLst>
      </pc:sldChg>
      <pc:sldChg chg="addSp delSp modSp add mod modNotesTx">
        <pc:chgData name="Bissonnette, Deirdre J (DFW)" userId="1c669b28-17ed-44da-9266-d36336bf8105" providerId="ADAL" clId="{C718FD6F-CD22-444C-AB9E-A053B3116C45}" dt="2022-07-16T04:14:00.718" v="5787" actId="20577"/>
        <pc:sldMkLst>
          <pc:docMk/>
          <pc:sldMk cId="1438881698" sldId="296"/>
        </pc:sldMkLst>
        <pc:spChg chg="del">
          <ac:chgData name="Bissonnette, Deirdre J (DFW)" userId="1c669b28-17ed-44da-9266-d36336bf8105" providerId="ADAL" clId="{C718FD6F-CD22-444C-AB9E-A053B3116C45}" dt="2022-07-16T02:30:55.871" v="3801" actId="478"/>
          <ac:spMkLst>
            <pc:docMk/>
            <pc:sldMk cId="1438881698" sldId="296"/>
            <ac:spMk id="2" creationId="{22B036F0-FD05-F99F-1588-DAA5A248C23A}"/>
          </ac:spMkLst>
        </pc:spChg>
        <pc:spChg chg="add del mod">
          <ac:chgData name="Bissonnette, Deirdre J (DFW)" userId="1c669b28-17ed-44da-9266-d36336bf8105" providerId="ADAL" clId="{C718FD6F-CD22-444C-AB9E-A053B3116C45}" dt="2022-07-16T02:30:58.854" v="3802" actId="478"/>
          <ac:spMkLst>
            <pc:docMk/>
            <pc:sldMk cId="1438881698" sldId="296"/>
            <ac:spMk id="4" creationId="{FE10ADFD-36B2-629E-3804-B2C174A283DD}"/>
          </ac:spMkLst>
        </pc:spChg>
        <pc:spChg chg="del">
          <ac:chgData name="Bissonnette, Deirdre J (DFW)" userId="1c669b28-17ed-44da-9266-d36336bf8105" providerId="ADAL" clId="{C718FD6F-CD22-444C-AB9E-A053B3116C45}" dt="2022-07-16T02:30:55.871" v="3801" actId="478"/>
          <ac:spMkLst>
            <pc:docMk/>
            <pc:sldMk cId="1438881698" sldId="296"/>
            <ac:spMk id="7" creationId="{F292DB91-C417-39E7-72FB-BD3DF713640D}"/>
          </ac:spMkLst>
        </pc:spChg>
        <pc:spChg chg="add mod">
          <ac:chgData name="Bissonnette, Deirdre J (DFW)" userId="1c669b28-17ed-44da-9266-d36336bf8105" providerId="ADAL" clId="{C718FD6F-CD22-444C-AB9E-A053B3116C45}" dt="2022-07-16T02:31:12.737" v="3815" actId="20577"/>
          <ac:spMkLst>
            <pc:docMk/>
            <pc:sldMk cId="1438881698" sldId="296"/>
            <ac:spMk id="8" creationId="{317C5AAB-801C-50B1-5DEA-DAD205833C94}"/>
          </ac:spMkLst>
        </pc:spChg>
        <pc:spChg chg="del">
          <ac:chgData name="Bissonnette, Deirdre J (DFW)" userId="1c669b28-17ed-44da-9266-d36336bf8105" providerId="ADAL" clId="{C718FD6F-CD22-444C-AB9E-A053B3116C45}" dt="2022-07-16T02:30:55.871" v="3801" actId="478"/>
          <ac:spMkLst>
            <pc:docMk/>
            <pc:sldMk cId="1438881698" sldId="296"/>
            <ac:spMk id="9" creationId="{2FB51F82-656A-28F2-ED80-AE97D266B1FE}"/>
          </ac:spMkLst>
        </pc:spChg>
        <pc:spChg chg="del">
          <ac:chgData name="Bissonnette, Deirdre J (DFW)" userId="1c669b28-17ed-44da-9266-d36336bf8105" providerId="ADAL" clId="{C718FD6F-CD22-444C-AB9E-A053B3116C45}" dt="2022-07-16T02:30:55.871" v="3801" actId="478"/>
          <ac:spMkLst>
            <pc:docMk/>
            <pc:sldMk cId="1438881698" sldId="296"/>
            <ac:spMk id="11" creationId="{0B32A3D8-9F52-22A3-27B8-467A52DD82A9}"/>
          </ac:spMkLst>
        </pc:spChg>
      </pc:sldChg>
    </pc:docChg>
  </pc:docChgLst>
  <pc:docChgLst>
    <pc:chgData name="Deirdre Bissonnette" userId="1c669b28-17ed-44da-9266-d36336bf8105" providerId="ADAL" clId="{C718FD6F-CD22-444C-AB9E-A053B3116C45}"/>
    <pc:docChg chg="undo custSel addSld delSld modSld sldOrd">
      <pc:chgData name="Deirdre Bissonnette" userId="1c669b28-17ed-44da-9266-d36336bf8105" providerId="ADAL" clId="{C718FD6F-CD22-444C-AB9E-A053B3116C45}" dt="2022-07-19T15:12:32.695" v="3878" actId="6549"/>
      <pc:docMkLst>
        <pc:docMk/>
      </pc:docMkLst>
      <pc:sldChg chg="modSp mod modNotesTx">
        <pc:chgData name="Deirdre Bissonnette" userId="1c669b28-17ed-44da-9266-d36336bf8105" providerId="ADAL" clId="{C718FD6F-CD22-444C-AB9E-A053B3116C45}" dt="2022-07-07T22:07:13.233" v="1923" actId="27636"/>
        <pc:sldMkLst>
          <pc:docMk/>
          <pc:sldMk cId="3480337256" sldId="259"/>
        </pc:sldMkLst>
        <pc:spChg chg="mod">
          <ac:chgData name="Deirdre Bissonnette" userId="1c669b28-17ed-44da-9266-d36336bf8105" providerId="ADAL" clId="{C718FD6F-CD22-444C-AB9E-A053B3116C45}" dt="2022-07-06T21:15:49.688" v="55" actId="14100"/>
          <ac:spMkLst>
            <pc:docMk/>
            <pc:sldMk cId="3480337256" sldId="259"/>
            <ac:spMk id="2" creationId="{00000000-0000-0000-0000-000000000000}"/>
          </ac:spMkLst>
        </pc:spChg>
        <pc:spChg chg="mod">
          <ac:chgData name="Deirdre Bissonnette" userId="1c669b28-17ed-44da-9266-d36336bf8105" providerId="ADAL" clId="{C718FD6F-CD22-444C-AB9E-A053B3116C45}" dt="2022-07-07T22:07:13.233" v="1923" actId="27636"/>
          <ac:spMkLst>
            <pc:docMk/>
            <pc:sldMk cId="3480337256" sldId="259"/>
            <ac:spMk id="23" creationId="{00000000-0000-0000-0000-000000000000}"/>
          </ac:spMkLst>
        </pc:spChg>
      </pc:sldChg>
      <pc:sldChg chg="addSp delSp modSp mod modNotesTx">
        <pc:chgData name="Deirdre Bissonnette" userId="1c669b28-17ed-44da-9266-d36336bf8105" providerId="ADAL" clId="{C718FD6F-CD22-444C-AB9E-A053B3116C45}" dt="2022-07-07T22:07:16.377" v="1931" actId="27636"/>
        <pc:sldMkLst>
          <pc:docMk/>
          <pc:sldMk cId="13406626" sldId="260"/>
        </pc:sldMkLst>
        <pc:spChg chg="mod">
          <ac:chgData name="Deirdre Bissonnette" userId="1c669b28-17ed-44da-9266-d36336bf8105" providerId="ADAL" clId="{C718FD6F-CD22-444C-AB9E-A053B3116C45}" dt="2022-07-06T21:33:17.407" v="223" actId="207"/>
          <ac:spMkLst>
            <pc:docMk/>
            <pc:sldMk cId="13406626" sldId="260"/>
            <ac:spMk id="2" creationId="{00000000-0000-0000-0000-000000000000}"/>
          </ac:spMkLst>
        </pc:spChg>
        <pc:spChg chg="del">
          <ac:chgData name="Deirdre Bissonnette" userId="1c669b28-17ed-44da-9266-d36336bf8105" providerId="ADAL" clId="{C718FD6F-CD22-444C-AB9E-A053B3116C45}" dt="2022-07-06T21:30:44.053" v="207" actId="478"/>
          <ac:spMkLst>
            <pc:docMk/>
            <pc:sldMk cId="13406626" sldId="260"/>
            <ac:spMk id="3" creationId="{00000000-0000-0000-0000-000000000000}"/>
          </ac:spMkLst>
        </pc:spChg>
        <pc:spChg chg="add del mod">
          <ac:chgData name="Deirdre Bissonnette" userId="1c669b28-17ed-44da-9266-d36336bf8105" providerId="ADAL" clId="{C718FD6F-CD22-444C-AB9E-A053B3116C45}" dt="2022-07-06T21:32:33.389" v="211" actId="478"/>
          <ac:spMkLst>
            <pc:docMk/>
            <pc:sldMk cId="13406626" sldId="260"/>
            <ac:spMk id="5" creationId="{4770763F-A48A-29E6-DD4F-91470C5D8943}"/>
          </ac:spMkLst>
        </pc:spChg>
        <pc:spChg chg="mod">
          <ac:chgData name="Deirdre Bissonnette" userId="1c669b28-17ed-44da-9266-d36336bf8105" providerId="ADAL" clId="{C718FD6F-CD22-444C-AB9E-A053B3116C45}" dt="2022-07-07T22:07:16.377" v="1931" actId="27636"/>
          <ac:spMkLst>
            <pc:docMk/>
            <pc:sldMk cId="13406626" sldId="260"/>
            <ac:spMk id="6" creationId="{E3E78A43-9054-4CBD-A04E-729AC0D9DDA6}"/>
          </ac:spMkLst>
        </pc:spChg>
      </pc:sldChg>
      <pc:sldChg chg="del">
        <pc:chgData name="Deirdre Bissonnette" userId="1c669b28-17ed-44da-9266-d36336bf8105" providerId="ADAL" clId="{C718FD6F-CD22-444C-AB9E-A053B3116C45}" dt="2022-07-06T21:42:14.630" v="748" actId="2696"/>
        <pc:sldMkLst>
          <pc:docMk/>
          <pc:sldMk cId="2166826169" sldId="264"/>
        </pc:sldMkLst>
      </pc:sldChg>
      <pc:sldChg chg="delSp modSp mod modNotesTx">
        <pc:chgData name="Deirdre Bissonnette" userId="1c669b28-17ed-44da-9266-d36336bf8105" providerId="ADAL" clId="{C718FD6F-CD22-444C-AB9E-A053B3116C45}" dt="2022-07-07T01:53:45.300" v="1630" actId="1076"/>
        <pc:sldMkLst>
          <pc:docMk/>
          <pc:sldMk cId="1284746649" sldId="265"/>
        </pc:sldMkLst>
        <pc:spChg chg="mod">
          <ac:chgData name="Deirdre Bissonnette" userId="1c669b28-17ed-44da-9266-d36336bf8105" providerId="ADAL" clId="{C718FD6F-CD22-444C-AB9E-A053B3116C45}" dt="2022-07-06T23:06:02.969" v="1555" actId="1076"/>
          <ac:spMkLst>
            <pc:docMk/>
            <pc:sldMk cId="1284746649" sldId="265"/>
            <ac:spMk id="2" creationId="{22B036F0-FD05-F99F-1588-DAA5A248C23A}"/>
          </ac:spMkLst>
        </pc:spChg>
        <pc:spChg chg="mod">
          <ac:chgData name="Deirdre Bissonnette" userId="1c669b28-17ed-44da-9266-d36336bf8105" providerId="ADAL" clId="{C718FD6F-CD22-444C-AB9E-A053B3116C45}" dt="2022-07-07T01:53:45.300" v="1630" actId="1076"/>
          <ac:spMkLst>
            <pc:docMk/>
            <pc:sldMk cId="1284746649" sldId="265"/>
            <ac:spMk id="7" creationId="{F292DB91-C417-39E7-72FB-BD3DF713640D}"/>
          </ac:spMkLst>
        </pc:spChg>
        <pc:spChg chg="mod">
          <ac:chgData name="Deirdre Bissonnette" userId="1c669b28-17ed-44da-9266-d36336bf8105" providerId="ADAL" clId="{C718FD6F-CD22-444C-AB9E-A053B3116C45}" dt="2022-07-07T01:53:38.120" v="1629" actId="1076"/>
          <ac:spMkLst>
            <pc:docMk/>
            <pc:sldMk cId="1284746649" sldId="265"/>
            <ac:spMk id="9" creationId="{2FB51F82-656A-28F2-ED80-AE97D266B1FE}"/>
          </ac:spMkLst>
        </pc:spChg>
        <pc:spChg chg="mod">
          <ac:chgData name="Deirdre Bissonnette" userId="1c669b28-17ed-44da-9266-d36336bf8105" providerId="ADAL" clId="{C718FD6F-CD22-444C-AB9E-A053B3116C45}" dt="2022-07-07T01:53:35.271" v="1628" actId="1076"/>
          <ac:spMkLst>
            <pc:docMk/>
            <pc:sldMk cId="1284746649" sldId="265"/>
            <ac:spMk id="11" creationId="{0B32A3D8-9F52-22A3-27B8-467A52DD82A9}"/>
          </ac:spMkLst>
        </pc:spChg>
        <pc:spChg chg="del mod">
          <ac:chgData name="Deirdre Bissonnette" userId="1c669b28-17ed-44da-9266-d36336bf8105" providerId="ADAL" clId="{C718FD6F-CD22-444C-AB9E-A053B3116C45}" dt="2022-07-06T23:05:39.292" v="1551" actId="478"/>
          <ac:spMkLst>
            <pc:docMk/>
            <pc:sldMk cId="1284746649" sldId="265"/>
            <ac:spMk id="13" creationId="{3A5E3739-36F3-C8D9-6366-711006C4CFC6}"/>
          </ac:spMkLst>
        </pc:spChg>
      </pc:sldChg>
      <pc:sldChg chg="modSp mod">
        <pc:chgData name="Deirdre Bissonnette" userId="1c669b28-17ed-44da-9266-d36336bf8105" providerId="ADAL" clId="{C718FD6F-CD22-444C-AB9E-A053B3116C45}" dt="2022-07-07T22:07:16.402" v="1934" actId="27636"/>
        <pc:sldMkLst>
          <pc:docMk/>
          <pc:sldMk cId="799866893" sldId="268"/>
        </pc:sldMkLst>
        <pc:spChg chg="mod">
          <ac:chgData name="Deirdre Bissonnette" userId="1c669b28-17ed-44da-9266-d36336bf8105" providerId="ADAL" clId="{C718FD6F-CD22-444C-AB9E-A053B3116C45}" dt="2022-07-07T22:07:16.402" v="1934" actId="27636"/>
          <ac:spMkLst>
            <pc:docMk/>
            <pc:sldMk cId="799866893" sldId="268"/>
            <ac:spMk id="3" creationId="{00000000-0000-0000-0000-000000000000}"/>
          </ac:spMkLst>
        </pc:spChg>
      </pc:sldChg>
      <pc:sldChg chg="modSp mod">
        <pc:chgData name="Deirdre Bissonnette" userId="1c669b28-17ed-44da-9266-d36336bf8105" providerId="ADAL" clId="{C718FD6F-CD22-444C-AB9E-A053B3116C45}" dt="2022-07-07T22:07:16.350" v="1928" actId="27636"/>
        <pc:sldMkLst>
          <pc:docMk/>
          <pc:sldMk cId="2942338965" sldId="269"/>
        </pc:sldMkLst>
        <pc:spChg chg="mod">
          <ac:chgData name="Deirdre Bissonnette" userId="1c669b28-17ed-44da-9266-d36336bf8105" providerId="ADAL" clId="{C718FD6F-CD22-444C-AB9E-A053B3116C45}" dt="2022-07-07T22:07:16.350" v="1928" actId="27636"/>
          <ac:spMkLst>
            <pc:docMk/>
            <pc:sldMk cId="2942338965" sldId="269"/>
            <ac:spMk id="14" creationId="{585DDFEB-CC55-4859-060E-BFE9DEB26F22}"/>
          </ac:spMkLst>
        </pc:spChg>
      </pc:sldChg>
      <pc:sldChg chg="modSp mod">
        <pc:chgData name="Deirdre Bissonnette" userId="1c669b28-17ed-44da-9266-d36336bf8105" providerId="ADAL" clId="{C718FD6F-CD22-444C-AB9E-A053B3116C45}" dt="2022-07-07T22:07:16.345" v="1927" actId="27636"/>
        <pc:sldMkLst>
          <pc:docMk/>
          <pc:sldMk cId="3041491281" sldId="270"/>
        </pc:sldMkLst>
        <pc:spChg chg="mod">
          <ac:chgData name="Deirdre Bissonnette" userId="1c669b28-17ed-44da-9266-d36336bf8105" providerId="ADAL" clId="{C718FD6F-CD22-444C-AB9E-A053B3116C45}" dt="2022-07-07T22:07:16.345" v="1927" actId="27636"/>
          <ac:spMkLst>
            <pc:docMk/>
            <pc:sldMk cId="3041491281" sldId="270"/>
            <ac:spMk id="14" creationId="{585DDFEB-CC55-4859-060E-BFE9DEB26F22}"/>
          </ac:spMkLst>
        </pc:spChg>
      </pc:sldChg>
      <pc:sldChg chg="delSp modSp mod">
        <pc:chgData name="Deirdre Bissonnette" userId="1c669b28-17ed-44da-9266-d36336bf8105" providerId="ADAL" clId="{C718FD6F-CD22-444C-AB9E-A053B3116C45}" dt="2022-07-08T16:29:45.236" v="3750" actId="108"/>
        <pc:sldMkLst>
          <pc:docMk/>
          <pc:sldMk cId="3587710801" sldId="271"/>
        </pc:sldMkLst>
        <pc:spChg chg="mod">
          <ac:chgData name="Deirdre Bissonnette" userId="1c669b28-17ed-44da-9266-d36336bf8105" providerId="ADAL" clId="{C718FD6F-CD22-444C-AB9E-A053B3116C45}" dt="2022-07-08T16:29:45.236" v="3750" actId="108"/>
          <ac:spMkLst>
            <pc:docMk/>
            <pc:sldMk cId="3587710801" sldId="271"/>
            <ac:spMk id="14" creationId="{585DDFEB-CC55-4859-060E-BFE9DEB26F22}"/>
          </ac:spMkLst>
        </pc:spChg>
        <pc:picChg chg="del">
          <ac:chgData name="Deirdre Bissonnette" userId="1c669b28-17ed-44da-9266-d36336bf8105" providerId="ADAL" clId="{C718FD6F-CD22-444C-AB9E-A053B3116C45}" dt="2022-07-07T22:20:02.196" v="2021" actId="478"/>
          <ac:picMkLst>
            <pc:docMk/>
            <pc:sldMk cId="3587710801" sldId="271"/>
            <ac:picMk id="3" creationId="{5CD5F87A-C2AC-DFF8-88F9-DDC14882066B}"/>
          </ac:picMkLst>
        </pc:picChg>
      </pc:sldChg>
      <pc:sldChg chg="del">
        <pc:chgData name="Deirdre Bissonnette" userId="1c669b28-17ed-44da-9266-d36336bf8105" providerId="ADAL" clId="{C718FD6F-CD22-444C-AB9E-A053B3116C45}" dt="2022-07-06T22:46:14.231" v="949" actId="2696"/>
        <pc:sldMkLst>
          <pc:docMk/>
          <pc:sldMk cId="2397171732" sldId="274"/>
        </pc:sldMkLst>
      </pc:sldChg>
      <pc:sldChg chg="mod modShow">
        <pc:chgData name="Deirdre Bissonnette" userId="1c669b28-17ed-44da-9266-d36336bf8105" providerId="ADAL" clId="{C718FD6F-CD22-444C-AB9E-A053B3116C45}" dt="2022-07-06T21:21:52.922" v="186" actId="729"/>
        <pc:sldMkLst>
          <pc:docMk/>
          <pc:sldMk cId="877024366" sldId="275"/>
        </pc:sldMkLst>
      </pc:sldChg>
      <pc:sldChg chg="modNotesTx">
        <pc:chgData name="Deirdre Bissonnette" userId="1c669b28-17ed-44da-9266-d36336bf8105" providerId="ADAL" clId="{C718FD6F-CD22-444C-AB9E-A053B3116C45}" dt="2022-07-06T21:21:40.564" v="185" actId="20577"/>
        <pc:sldMkLst>
          <pc:docMk/>
          <pc:sldMk cId="1666693884" sldId="276"/>
        </pc:sldMkLst>
      </pc:sldChg>
      <pc:sldChg chg="mod modShow">
        <pc:chgData name="Deirdre Bissonnette" userId="1c669b28-17ed-44da-9266-d36336bf8105" providerId="ADAL" clId="{C718FD6F-CD22-444C-AB9E-A053B3116C45}" dt="2022-07-06T21:21:57.030" v="187" actId="729"/>
        <pc:sldMkLst>
          <pc:docMk/>
          <pc:sldMk cId="1941697980" sldId="277"/>
        </pc:sldMkLst>
      </pc:sldChg>
      <pc:sldChg chg="addSp delSp modSp mod setBg setClrOvrMap delDesignElem modNotesTx">
        <pc:chgData name="Deirdre Bissonnette" userId="1c669b28-17ed-44da-9266-d36336bf8105" providerId="ADAL" clId="{C718FD6F-CD22-444C-AB9E-A053B3116C45}" dt="2022-07-07T22:19:40.279" v="2020" actId="122"/>
        <pc:sldMkLst>
          <pc:docMk/>
          <pc:sldMk cId="246830935" sldId="283"/>
        </pc:sldMkLst>
        <pc:spChg chg="mod">
          <ac:chgData name="Deirdre Bissonnette" userId="1c669b28-17ed-44da-9266-d36336bf8105" providerId="ADAL" clId="{C718FD6F-CD22-444C-AB9E-A053B3116C45}" dt="2022-07-07T22:18:58.755" v="2013" actId="26606"/>
          <ac:spMkLst>
            <pc:docMk/>
            <pc:sldMk cId="246830935" sldId="283"/>
            <ac:spMk id="2" creationId="{A2D2314F-B6BC-4609-9AEA-F9A7F1A1375F}"/>
          </ac:spMkLst>
        </pc:spChg>
        <pc:spChg chg="add del">
          <ac:chgData name="Deirdre Bissonnette" userId="1c669b28-17ed-44da-9266-d36336bf8105" providerId="ADAL" clId="{C718FD6F-CD22-444C-AB9E-A053B3116C45}" dt="2022-07-07T22:18:58.755" v="2013" actId="26606"/>
          <ac:spMkLst>
            <pc:docMk/>
            <pc:sldMk cId="246830935" sldId="283"/>
            <ac:spMk id="26" creationId="{C6F269C0-E938-4ACE-9291-680DA455A47A}"/>
          </ac:spMkLst>
        </pc:spChg>
        <pc:spChg chg="add del">
          <ac:chgData name="Deirdre Bissonnette" userId="1c669b28-17ed-44da-9266-d36336bf8105" providerId="ADAL" clId="{C718FD6F-CD22-444C-AB9E-A053B3116C45}" dt="2022-07-07T22:18:58.755" v="2013" actId="26606"/>
          <ac:spMkLst>
            <pc:docMk/>
            <pc:sldMk cId="246830935" sldId="283"/>
            <ac:spMk id="28" creationId="{353910D8-86D8-4812-AACB-F5860956EB60}"/>
          </ac:spMkLst>
        </pc:spChg>
        <pc:spChg chg="del">
          <ac:chgData name="Deirdre Bissonnette" userId="1c669b28-17ed-44da-9266-d36336bf8105" providerId="ADAL" clId="{C718FD6F-CD22-444C-AB9E-A053B3116C45}" dt="2022-07-07T22:06:18.913" v="1842"/>
          <ac:spMkLst>
            <pc:docMk/>
            <pc:sldMk cId="246830935" sldId="283"/>
            <ac:spMk id="42" creationId="{2CCAFB3E-E6E2-4587-A5FC-061F9AED9AF2}"/>
          </ac:spMkLst>
        </pc:spChg>
        <pc:spChg chg="del">
          <ac:chgData name="Deirdre Bissonnette" userId="1c669b28-17ed-44da-9266-d36336bf8105" providerId="ADAL" clId="{C718FD6F-CD22-444C-AB9E-A053B3116C45}" dt="2022-07-07T22:06:18.913" v="1842"/>
          <ac:spMkLst>
            <pc:docMk/>
            <pc:sldMk cId="246830935" sldId="283"/>
            <ac:spMk id="46" creationId="{640086A0-762B-44EE-AA70-A7268A72ACC3}"/>
          </ac:spMkLst>
        </pc:spChg>
        <pc:spChg chg="add del">
          <ac:chgData name="Deirdre Bissonnette" userId="1c669b28-17ed-44da-9266-d36336bf8105" providerId="ADAL" clId="{C718FD6F-CD22-444C-AB9E-A053B3116C45}" dt="2022-07-07T22:18:58.723" v="2012" actId="26606"/>
          <ac:spMkLst>
            <pc:docMk/>
            <pc:sldMk cId="246830935" sldId="283"/>
            <ac:spMk id="50" creationId="{C6F269C0-E938-4ACE-9291-680DA455A47A}"/>
          </ac:spMkLst>
        </pc:spChg>
        <pc:spChg chg="add del">
          <ac:chgData name="Deirdre Bissonnette" userId="1c669b28-17ed-44da-9266-d36336bf8105" providerId="ADAL" clId="{C718FD6F-CD22-444C-AB9E-A053B3116C45}" dt="2022-07-07T22:18:58.723" v="2012" actId="26606"/>
          <ac:spMkLst>
            <pc:docMk/>
            <pc:sldMk cId="246830935" sldId="283"/>
            <ac:spMk id="52" creationId="{353910D8-86D8-4812-AACB-F5860956EB60}"/>
          </ac:spMkLst>
        </pc:spChg>
        <pc:spChg chg="add">
          <ac:chgData name="Deirdre Bissonnette" userId="1c669b28-17ed-44da-9266-d36336bf8105" providerId="ADAL" clId="{C718FD6F-CD22-444C-AB9E-A053B3116C45}" dt="2022-07-07T22:18:58.755" v="2013" actId="26606"/>
          <ac:spMkLst>
            <pc:docMk/>
            <pc:sldMk cId="246830935" sldId="283"/>
            <ac:spMk id="61" creationId="{2C33F367-76E5-4D2A-96B1-4FD443CDD1CF}"/>
          </ac:spMkLst>
        </pc:spChg>
        <pc:spChg chg="add">
          <ac:chgData name="Deirdre Bissonnette" userId="1c669b28-17ed-44da-9266-d36336bf8105" providerId="ADAL" clId="{C718FD6F-CD22-444C-AB9E-A053B3116C45}" dt="2022-07-07T22:18:58.755" v="2013" actId="26606"/>
          <ac:spMkLst>
            <pc:docMk/>
            <pc:sldMk cId="246830935" sldId="283"/>
            <ac:spMk id="62" creationId="{6F769419-3E73-449D-B62A-0CDEC946A679}"/>
          </ac:spMkLst>
        </pc:spChg>
        <pc:grpChg chg="add del">
          <ac:chgData name="Deirdre Bissonnette" userId="1c669b28-17ed-44da-9266-d36336bf8105" providerId="ADAL" clId="{C718FD6F-CD22-444C-AB9E-A053B3116C45}" dt="2022-07-07T22:18:58.755" v="2013" actId="26606"/>
          <ac:grpSpMkLst>
            <pc:docMk/>
            <pc:sldMk cId="246830935" sldId="283"/>
            <ac:grpSpMk id="30" creationId="{B0DDB13E-0746-49BA-B832-3DBEF6AB5ED7}"/>
          </ac:grpSpMkLst>
        </pc:grpChg>
        <pc:grpChg chg="add del">
          <ac:chgData name="Deirdre Bissonnette" userId="1c669b28-17ed-44da-9266-d36336bf8105" providerId="ADAL" clId="{C718FD6F-CD22-444C-AB9E-A053B3116C45}" dt="2022-07-07T22:18:58.723" v="2012" actId="26606"/>
          <ac:grpSpMkLst>
            <pc:docMk/>
            <pc:sldMk cId="246830935" sldId="283"/>
            <ac:grpSpMk id="54" creationId="{B0DDB13E-0746-49BA-B832-3DBEF6AB5ED7}"/>
          </ac:grpSpMkLst>
        </pc:grpChg>
        <pc:grpChg chg="add">
          <ac:chgData name="Deirdre Bissonnette" userId="1c669b28-17ed-44da-9266-d36336bf8105" providerId="ADAL" clId="{C718FD6F-CD22-444C-AB9E-A053B3116C45}" dt="2022-07-07T22:18:58.755" v="2013" actId="26606"/>
          <ac:grpSpMkLst>
            <pc:docMk/>
            <pc:sldMk cId="246830935" sldId="283"/>
            <ac:grpSpMk id="63" creationId="{A6515200-42F9-488F-9895-6CDBCD1E87C8}"/>
          </ac:grpSpMkLst>
        </pc:grpChg>
        <pc:graphicFrameChg chg="add mod ord modGraphic">
          <ac:chgData name="Deirdre Bissonnette" userId="1c669b28-17ed-44da-9266-d36336bf8105" providerId="ADAL" clId="{C718FD6F-CD22-444C-AB9E-A053B3116C45}" dt="2022-07-07T22:19:40.279" v="2020" actId="122"/>
          <ac:graphicFrameMkLst>
            <pc:docMk/>
            <pc:sldMk cId="246830935" sldId="283"/>
            <ac:graphicFrameMk id="9" creationId="{2FC865DA-4CA3-452E-99EC-8351242B16B3}"/>
          </ac:graphicFrameMkLst>
        </pc:graphicFrameChg>
        <pc:picChg chg="del">
          <ac:chgData name="Deirdre Bissonnette" userId="1c669b28-17ed-44da-9266-d36336bf8105" providerId="ADAL" clId="{C718FD6F-CD22-444C-AB9E-A053B3116C45}" dt="2022-07-07T22:06:18.913" v="1842"/>
          <ac:picMkLst>
            <pc:docMk/>
            <pc:sldMk cId="246830935" sldId="283"/>
            <ac:picMk id="44" creationId="{5975841F-9161-4650-BCE5-20FFE7E29615}"/>
          </ac:picMkLst>
        </pc:picChg>
        <pc:cxnChg chg="add del">
          <ac:chgData name="Deirdre Bissonnette" userId="1c669b28-17ed-44da-9266-d36336bf8105" providerId="ADAL" clId="{C718FD6F-CD22-444C-AB9E-A053B3116C45}" dt="2022-07-07T22:18:58.755" v="2013" actId="26606"/>
          <ac:cxnSpMkLst>
            <pc:docMk/>
            <pc:sldMk cId="246830935" sldId="283"/>
            <ac:cxnSpMk id="16" creationId="{0512F9CB-A1A0-4043-A103-F6A4B94B695A}"/>
          </ac:cxnSpMkLst>
        </pc:cxnChg>
        <pc:cxnChg chg="add del">
          <ac:chgData name="Deirdre Bissonnette" userId="1c669b28-17ed-44da-9266-d36336bf8105" providerId="ADAL" clId="{C718FD6F-CD22-444C-AB9E-A053B3116C45}" dt="2022-07-07T22:18:58.755" v="2013" actId="26606"/>
          <ac:cxnSpMkLst>
            <pc:docMk/>
            <pc:sldMk cId="246830935" sldId="283"/>
            <ac:cxnSpMk id="18" creationId="{ADBE6588-EE16-4389-857C-86A156D49E5D}"/>
          </ac:cxnSpMkLst>
        </pc:cxnChg>
        <pc:cxnChg chg="add del">
          <ac:chgData name="Deirdre Bissonnette" userId="1c669b28-17ed-44da-9266-d36336bf8105" providerId="ADAL" clId="{C718FD6F-CD22-444C-AB9E-A053B3116C45}" dt="2022-07-07T22:18:58.755" v="2013" actId="26606"/>
          <ac:cxnSpMkLst>
            <pc:docMk/>
            <pc:sldMk cId="246830935" sldId="283"/>
            <ac:cxnSpMk id="20" creationId="{17FD48D2-B0A7-413D-B947-AA55AC1296D5}"/>
          </ac:cxnSpMkLst>
        </pc:cxnChg>
        <pc:cxnChg chg="add del">
          <ac:chgData name="Deirdre Bissonnette" userId="1c669b28-17ed-44da-9266-d36336bf8105" providerId="ADAL" clId="{C718FD6F-CD22-444C-AB9E-A053B3116C45}" dt="2022-07-07T22:18:58.755" v="2013" actId="26606"/>
          <ac:cxnSpMkLst>
            <pc:docMk/>
            <pc:sldMk cId="246830935" sldId="283"/>
            <ac:cxnSpMk id="22" creationId="{2BE668D0-D906-4EEE-B32F-8C028624B837}"/>
          </ac:cxnSpMkLst>
        </pc:cxnChg>
        <pc:cxnChg chg="add del">
          <ac:chgData name="Deirdre Bissonnette" userId="1c669b28-17ed-44da-9266-d36336bf8105" providerId="ADAL" clId="{C718FD6F-CD22-444C-AB9E-A053B3116C45}" dt="2022-07-07T22:18:58.755" v="2013" actId="26606"/>
          <ac:cxnSpMkLst>
            <pc:docMk/>
            <pc:sldMk cId="246830935" sldId="283"/>
            <ac:cxnSpMk id="24" creationId="{D1DE67A3-B8F6-4CFD-A8E0-D15200F23152}"/>
          </ac:cxnSpMkLst>
        </pc:cxnChg>
        <pc:cxnChg chg="add del">
          <ac:chgData name="Deirdre Bissonnette" userId="1c669b28-17ed-44da-9266-d36336bf8105" providerId="ADAL" clId="{C718FD6F-CD22-444C-AB9E-A053B3116C45}" dt="2022-07-07T22:18:58.723" v="2012" actId="26606"/>
          <ac:cxnSpMkLst>
            <pc:docMk/>
            <pc:sldMk cId="246830935" sldId="283"/>
            <ac:cxnSpMk id="37" creationId="{ADBE6588-EE16-4389-857C-86A156D49E5D}"/>
          </ac:cxnSpMkLst>
        </pc:cxnChg>
        <pc:cxnChg chg="add del">
          <ac:chgData name="Deirdre Bissonnette" userId="1c669b28-17ed-44da-9266-d36336bf8105" providerId="ADAL" clId="{C718FD6F-CD22-444C-AB9E-A053B3116C45}" dt="2022-07-07T22:18:58.723" v="2012" actId="26606"/>
          <ac:cxnSpMkLst>
            <pc:docMk/>
            <pc:sldMk cId="246830935" sldId="283"/>
            <ac:cxnSpMk id="38" creationId="{17FD48D2-B0A7-413D-B947-AA55AC1296D5}"/>
          </ac:cxnSpMkLst>
        </pc:cxnChg>
        <pc:cxnChg chg="add del">
          <ac:chgData name="Deirdre Bissonnette" userId="1c669b28-17ed-44da-9266-d36336bf8105" providerId="ADAL" clId="{C718FD6F-CD22-444C-AB9E-A053B3116C45}" dt="2022-07-07T22:18:58.723" v="2012" actId="26606"/>
          <ac:cxnSpMkLst>
            <pc:docMk/>
            <pc:sldMk cId="246830935" sldId="283"/>
            <ac:cxnSpMk id="39" creationId="{2BE668D0-D906-4EEE-B32F-8C028624B837}"/>
          </ac:cxnSpMkLst>
        </pc:cxnChg>
        <pc:cxnChg chg="add del">
          <ac:chgData name="Deirdre Bissonnette" userId="1c669b28-17ed-44da-9266-d36336bf8105" providerId="ADAL" clId="{C718FD6F-CD22-444C-AB9E-A053B3116C45}" dt="2022-07-07T22:18:58.723" v="2012" actId="26606"/>
          <ac:cxnSpMkLst>
            <pc:docMk/>
            <pc:sldMk cId="246830935" sldId="283"/>
            <ac:cxnSpMk id="40" creationId="{0512F9CB-A1A0-4043-A103-F6A4B94B695A}"/>
          </ac:cxnSpMkLst>
        </pc:cxnChg>
        <pc:cxnChg chg="add del">
          <ac:chgData name="Deirdre Bissonnette" userId="1c669b28-17ed-44da-9266-d36336bf8105" providerId="ADAL" clId="{C718FD6F-CD22-444C-AB9E-A053B3116C45}" dt="2022-07-07T22:18:58.723" v="2012" actId="26606"/>
          <ac:cxnSpMkLst>
            <pc:docMk/>
            <pc:sldMk cId="246830935" sldId="283"/>
            <ac:cxnSpMk id="48" creationId="{D1DE67A3-B8F6-4CFD-A8E0-D15200F23152}"/>
          </ac:cxnSpMkLst>
        </pc:cxnChg>
      </pc:sldChg>
      <pc:sldChg chg="modNotesTx">
        <pc:chgData name="Deirdre Bissonnette" userId="1c669b28-17ed-44da-9266-d36336bf8105" providerId="ADAL" clId="{C718FD6F-CD22-444C-AB9E-A053B3116C45}" dt="2022-07-06T21:24:13.146" v="189" actId="6549"/>
        <pc:sldMkLst>
          <pc:docMk/>
          <pc:sldMk cId="4152730401" sldId="284"/>
        </pc:sldMkLst>
      </pc:sldChg>
      <pc:sldChg chg="addSp delSp modSp mod setClrOvrMap delDesignElem modNotesTx">
        <pc:chgData name="Deirdre Bissonnette" userId="1c669b28-17ed-44da-9266-d36336bf8105" providerId="ADAL" clId="{C718FD6F-CD22-444C-AB9E-A053B3116C45}" dt="2022-07-19T15:12:32.695" v="3878" actId="6549"/>
        <pc:sldMkLst>
          <pc:docMk/>
          <pc:sldMk cId="1828855155" sldId="286"/>
        </pc:sldMkLst>
        <pc:spChg chg="mod">
          <ac:chgData name="Deirdre Bissonnette" userId="1c669b28-17ed-44da-9266-d36336bf8105" providerId="ADAL" clId="{C718FD6F-CD22-444C-AB9E-A053B3116C45}" dt="2022-07-07T22:07:32.135" v="1935" actId="26606"/>
          <ac:spMkLst>
            <pc:docMk/>
            <pc:sldMk cId="1828855155" sldId="286"/>
            <ac:spMk id="2" creationId="{00000000-0000-0000-0000-000000000000}"/>
          </ac:spMkLst>
        </pc:spChg>
        <pc:spChg chg="add">
          <ac:chgData name="Deirdre Bissonnette" userId="1c669b28-17ed-44da-9266-d36336bf8105" providerId="ADAL" clId="{C718FD6F-CD22-444C-AB9E-A053B3116C45}" dt="2022-07-07T22:07:32.135" v="1935" actId="26606"/>
          <ac:spMkLst>
            <pc:docMk/>
            <pc:sldMk cId="1828855155" sldId="286"/>
            <ac:spMk id="21" creationId="{6DCB64DE-FB3A-4D83-9241-A0D26824BE54}"/>
          </ac:spMkLst>
        </pc:spChg>
        <pc:spChg chg="add">
          <ac:chgData name="Deirdre Bissonnette" userId="1c669b28-17ed-44da-9266-d36336bf8105" providerId="ADAL" clId="{C718FD6F-CD22-444C-AB9E-A053B3116C45}" dt="2022-07-07T22:07:32.135" v="1935" actId="26606"/>
          <ac:spMkLst>
            <pc:docMk/>
            <pc:sldMk cId="1828855155" sldId="286"/>
            <ac:spMk id="23" creationId="{5E94C64B-831C-45FA-B484-591F4D577C60}"/>
          </ac:spMkLst>
        </pc:spChg>
        <pc:spChg chg="del">
          <ac:chgData name="Deirdre Bissonnette" userId="1c669b28-17ed-44da-9266-d36336bf8105" providerId="ADAL" clId="{C718FD6F-CD22-444C-AB9E-A053B3116C45}" dt="2022-07-07T22:06:18.913" v="1842"/>
          <ac:spMkLst>
            <pc:docMk/>
            <pc:sldMk cId="1828855155" sldId="286"/>
            <ac:spMk id="57" creationId="{BDD7BED2-CC5E-4866-AC0C-DCF928AF8AEE}"/>
          </ac:spMkLst>
        </pc:spChg>
        <pc:grpChg chg="add">
          <ac:chgData name="Deirdre Bissonnette" userId="1c669b28-17ed-44da-9266-d36336bf8105" providerId="ADAL" clId="{C718FD6F-CD22-444C-AB9E-A053B3116C45}" dt="2022-07-07T22:07:32.135" v="1935" actId="26606"/>
          <ac:grpSpMkLst>
            <pc:docMk/>
            <pc:sldMk cId="1828855155" sldId="286"/>
            <ac:grpSpMk id="25" creationId="{AC96E397-7705-43C9-AC81-FA8EF1951DD2}"/>
          </ac:grpSpMkLst>
        </pc:grpChg>
        <pc:picChg chg="mod">
          <ac:chgData name="Deirdre Bissonnette" userId="1c669b28-17ed-44da-9266-d36336bf8105" providerId="ADAL" clId="{C718FD6F-CD22-444C-AB9E-A053B3116C45}" dt="2022-07-07T22:07:32.135" v="1935" actId="26606"/>
          <ac:picMkLst>
            <pc:docMk/>
            <pc:sldMk cId="1828855155" sldId="286"/>
            <ac:picMk id="6" creationId="{8628AB13-D73A-4CEC-9A97-6E3EA98F5584}"/>
          </ac:picMkLst>
        </pc:picChg>
        <pc:picChg chg="del">
          <ac:chgData name="Deirdre Bissonnette" userId="1c669b28-17ed-44da-9266-d36336bf8105" providerId="ADAL" clId="{C718FD6F-CD22-444C-AB9E-A053B3116C45}" dt="2022-07-07T22:06:18.913" v="1842"/>
          <ac:picMkLst>
            <pc:docMk/>
            <pc:sldMk cId="1828855155" sldId="286"/>
            <ac:picMk id="53" creationId="{D266A5D8-E184-4E8F-9001-D6F41E3974FE}"/>
          </ac:picMkLst>
        </pc:picChg>
        <pc:picChg chg="del">
          <ac:chgData name="Deirdre Bissonnette" userId="1c669b28-17ed-44da-9266-d36336bf8105" providerId="ADAL" clId="{C718FD6F-CD22-444C-AB9E-A053B3116C45}" dt="2022-07-07T22:06:18.913" v="1842"/>
          <ac:picMkLst>
            <pc:docMk/>
            <pc:sldMk cId="1828855155" sldId="286"/>
            <ac:picMk id="55" creationId="{4EB1D02B-BBFA-4A97-A021-7816ECC34904}"/>
          </ac:picMkLst>
        </pc:picChg>
        <pc:cxnChg chg="add">
          <ac:chgData name="Deirdre Bissonnette" userId="1c669b28-17ed-44da-9266-d36336bf8105" providerId="ADAL" clId="{C718FD6F-CD22-444C-AB9E-A053B3116C45}" dt="2022-07-07T22:07:32.135" v="1935" actId="26606"/>
          <ac:cxnSpMkLst>
            <pc:docMk/>
            <pc:sldMk cId="1828855155" sldId="286"/>
            <ac:cxnSpMk id="11" creationId="{0512F9CB-A1A0-4043-A103-F6A4B94B695A}"/>
          </ac:cxnSpMkLst>
        </pc:cxnChg>
        <pc:cxnChg chg="add">
          <ac:chgData name="Deirdre Bissonnette" userId="1c669b28-17ed-44da-9266-d36336bf8105" providerId="ADAL" clId="{C718FD6F-CD22-444C-AB9E-A053B3116C45}" dt="2022-07-07T22:07:32.135" v="1935" actId="26606"/>
          <ac:cxnSpMkLst>
            <pc:docMk/>
            <pc:sldMk cId="1828855155" sldId="286"/>
            <ac:cxnSpMk id="13" creationId="{ADBE6588-EE16-4389-857C-86A156D49E5D}"/>
          </ac:cxnSpMkLst>
        </pc:cxnChg>
        <pc:cxnChg chg="add">
          <ac:chgData name="Deirdre Bissonnette" userId="1c669b28-17ed-44da-9266-d36336bf8105" providerId="ADAL" clId="{C718FD6F-CD22-444C-AB9E-A053B3116C45}" dt="2022-07-07T22:07:32.135" v="1935" actId="26606"/>
          <ac:cxnSpMkLst>
            <pc:docMk/>
            <pc:sldMk cId="1828855155" sldId="286"/>
            <ac:cxnSpMk id="15" creationId="{17FD48D2-B0A7-413D-B947-AA55AC1296D5}"/>
          </ac:cxnSpMkLst>
        </pc:cxnChg>
        <pc:cxnChg chg="add">
          <ac:chgData name="Deirdre Bissonnette" userId="1c669b28-17ed-44da-9266-d36336bf8105" providerId="ADAL" clId="{C718FD6F-CD22-444C-AB9E-A053B3116C45}" dt="2022-07-07T22:07:32.135" v="1935" actId="26606"/>
          <ac:cxnSpMkLst>
            <pc:docMk/>
            <pc:sldMk cId="1828855155" sldId="286"/>
            <ac:cxnSpMk id="17" creationId="{2BE668D0-D906-4EEE-B32F-8C028624B837}"/>
          </ac:cxnSpMkLst>
        </pc:cxnChg>
        <pc:cxnChg chg="add">
          <ac:chgData name="Deirdre Bissonnette" userId="1c669b28-17ed-44da-9266-d36336bf8105" providerId="ADAL" clId="{C718FD6F-CD22-444C-AB9E-A053B3116C45}" dt="2022-07-07T22:07:32.135" v="1935" actId="26606"/>
          <ac:cxnSpMkLst>
            <pc:docMk/>
            <pc:sldMk cId="1828855155" sldId="286"/>
            <ac:cxnSpMk id="19" creationId="{D1DE67A3-B8F6-4CFD-A8E0-D15200F23152}"/>
          </ac:cxnSpMkLst>
        </pc:cxnChg>
      </pc:sldChg>
      <pc:sldChg chg="addSp delSp modSp mod ord modNotesTx">
        <pc:chgData name="Deirdre Bissonnette" userId="1c669b28-17ed-44da-9266-d36336bf8105" providerId="ADAL" clId="{C718FD6F-CD22-444C-AB9E-A053B3116C45}" dt="2022-07-08T16:31:15.841" v="3865" actId="20577"/>
        <pc:sldMkLst>
          <pc:docMk/>
          <pc:sldMk cId="3175154368" sldId="288"/>
        </pc:sldMkLst>
        <pc:spChg chg="mod">
          <ac:chgData name="Deirdre Bissonnette" userId="1c669b28-17ed-44da-9266-d36336bf8105" providerId="ADAL" clId="{C718FD6F-CD22-444C-AB9E-A053B3116C45}" dt="2022-07-07T22:16:07.670" v="1957" actId="6549"/>
          <ac:spMkLst>
            <pc:docMk/>
            <pc:sldMk cId="3175154368" sldId="288"/>
            <ac:spMk id="14" creationId="{585DDFEB-CC55-4859-060E-BFE9DEB26F22}"/>
          </ac:spMkLst>
        </pc:spChg>
        <pc:picChg chg="add del mod">
          <ac:chgData name="Deirdre Bissonnette" userId="1c669b28-17ed-44da-9266-d36336bf8105" providerId="ADAL" clId="{C718FD6F-CD22-444C-AB9E-A053B3116C45}" dt="2022-07-07T22:15:19.185" v="1939" actId="478"/>
          <ac:picMkLst>
            <pc:docMk/>
            <pc:sldMk cId="3175154368" sldId="288"/>
            <ac:picMk id="3" creationId="{B52F085C-4257-ED3F-DCC8-77B79EE71E70}"/>
          </ac:picMkLst>
        </pc:picChg>
        <pc:picChg chg="add mod modCrop">
          <ac:chgData name="Deirdre Bissonnette" userId="1c669b28-17ed-44da-9266-d36336bf8105" providerId="ADAL" clId="{C718FD6F-CD22-444C-AB9E-A053B3116C45}" dt="2022-07-07T22:15:45.078" v="1947" actId="14100"/>
          <ac:picMkLst>
            <pc:docMk/>
            <pc:sldMk cId="3175154368" sldId="288"/>
            <ac:picMk id="5" creationId="{9C4C81B5-5151-0ABA-2B28-D506CCF04FF1}"/>
          </ac:picMkLst>
        </pc:picChg>
      </pc:sldChg>
      <pc:sldChg chg="addSp delSp modSp mod ord modNotesTx">
        <pc:chgData name="Deirdre Bissonnette" userId="1c669b28-17ed-44da-9266-d36336bf8105" providerId="ADAL" clId="{C718FD6F-CD22-444C-AB9E-A053B3116C45}" dt="2022-07-07T22:17:32.917" v="1977" actId="14100"/>
        <pc:sldMkLst>
          <pc:docMk/>
          <pc:sldMk cId="3535333792" sldId="289"/>
        </pc:sldMkLst>
        <pc:spChg chg="mod">
          <ac:chgData name="Deirdre Bissonnette" userId="1c669b28-17ed-44da-9266-d36336bf8105" providerId="ADAL" clId="{C718FD6F-CD22-444C-AB9E-A053B3116C45}" dt="2022-07-07T22:17:32.917" v="1977" actId="14100"/>
          <ac:spMkLst>
            <pc:docMk/>
            <pc:sldMk cId="3535333792" sldId="289"/>
            <ac:spMk id="14" creationId="{585DDFEB-CC55-4859-060E-BFE9DEB26F22}"/>
          </ac:spMkLst>
        </pc:spChg>
        <pc:picChg chg="add del mod">
          <ac:chgData name="Deirdre Bissonnette" userId="1c669b28-17ed-44da-9266-d36336bf8105" providerId="ADAL" clId="{C718FD6F-CD22-444C-AB9E-A053B3116C45}" dt="2022-07-07T22:16:38.108" v="1966" actId="478"/>
          <ac:picMkLst>
            <pc:docMk/>
            <pc:sldMk cId="3535333792" sldId="289"/>
            <ac:picMk id="3" creationId="{944C785F-5194-F0B4-4083-2D3E50796BDB}"/>
          </ac:picMkLst>
        </pc:picChg>
        <pc:picChg chg="add mod modCrop">
          <ac:chgData name="Deirdre Bissonnette" userId="1c669b28-17ed-44da-9266-d36336bf8105" providerId="ADAL" clId="{C718FD6F-CD22-444C-AB9E-A053B3116C45}" dt="2022-07-07T22:17:28.446" v="1976" actId="1076"/>
          <ac:picMkLst>
            <pc:docMk/>
            <pc:sldMk cId="3535333792" sldId="289"/>
            <ac:picMk id="5" creationId="{DA32584A-EC59-18C3-5C25-C63E13277D3D}"/>
          </ac:picMkLst>
        </pc:picChg>
      </pc:sldChg>
      <pc:sldChg chg="modSp mod modNotesTx">
        <pc:chgData name="Deirdre Bissonnette" userId="1c669b28-17ed-44da-9266-d36336bf8105" providerId="ADAL" clId="{C718FD6F-CD22-444C-AB9E-A053B3116C45}" dt="2022-07-08T16:32:41.736" v="3876" actId="20577"/>
        <pc:sldMkLst>
          <pc:docMk/>
          <pc:sldMk cId="245601616" sldId="290"/>
        </pc:sldMkLst>
        <pc:spChg chg="mod">
          <ac:chgData name="Deirdre Bissonnette" userId="1c669b28-17ed-44da-9266-d36336bf8105" providerId="ADAL" clId="{C718FD6F-CD22-444C-AB9E-A053B3116C45}" dt="2022-07-08T16:31:34.982" v="3866" actId="1076"/>
          <ac:spMkLst>
            <pc:docMk/>
            <pc:sldMk cId="245601616" sldId="290"/>
            <ac:spMk id="14" creationId="{585DDFEB-CC55-4859-060E-BFE9DEB26F22}"/>
          </ac:spMkLst>
        </pc:spChg>
      </pc:sldChg>
      <pc:sldChg chg="modSp mod modNotesTx">
        <pc:chgData name="Deirdre Bissonnette" userId="1c669b28-17ed-44da-9266-d36336bf8105" providerId="ADAL" clId="{C718FD6F-CD22-444C-AB9E-A053B3116C45}" dt="2022-07-08T16:31:46.709" v="3868" actId="1076"/>
        <pc:sldMkLst>
          <pc:docMk/>
          <pc:sldMk cId="1280595166" sldId="291"/>
        </pc:sldMkLst>
        <pc:spChg chg="mod">
          <ac:chgData name="Deirdre Bissonnette" userId="1c669b28-17ed-44da-9266-d36336bf8105" providerId="ADAL" clId="{C718FD6F-CD22-444C-AB9E-A053B3116C45}" dt="2022-07-08T16:31:46.709" v="3868" actId="1076"/>
          <ac:spMkLst>
            <pc:docMk/>
            <pc:sldMk cId="1280595166" sldId="291"/>
            <ac:spMk id="14" creationId="{585DDFEB-CC55-4859-060E-BFE9DEB26F22}"/>
          </ac:spMkLst>
        </pc:spChg>
      </pc:sldChg>
      <pc:sldChg chg="modSp mod modNotesTx">
        <pc:chgData name="Deirdre Bissonnette" userId="1c669b28-17ed-44da-9266-d36336bf8105" providerId="ADAL" clId="{C718FD6F-CD22-444C-AB9E-A053B3116C45}" dt="2022-07-08T16:31:49.846" v="3869" actId="1076"/>
        <pc:sldMkLst>
          <pc:docMk/>
          <pc:sldMk cId="3558549379" sldId="292"/>
        </pc:sldMkLst>
        <pc:spChg chg="mod">
          <ac:chgData name="Deirdre Bissonnette" userId="1c669b28-17ed-44da-9266-d36336bf8105" providerId="ADAL" clId="{C718FD6F-CD22-444C-AB9E-A053B3116C45}" dt="2022-07-08T16:31:49.846" v="3869" actId="1076"/>
          <ac:spMkLst>
            <pc:docMk/>
            <pc:sldMk cId="3558549379" sldId="292"/>
            <ac:spMk id="14" creationId="{585DDFEB-CC55-4859-060E-BFE9DEB26F22}"/>
          </ac:spMkLst>
        </pc:spChg>
      </pc:sldChg>
      <pc:sldChg chg="modSp add mod ord modNotesTx">
        <pc:chgData name="Deirdre Bissonnette" userId="1c669b28-17ed-44da-9266-d36336bf8105" providerId="ADAL" clId="{C718FD6F-CD22-444C-AB9E-A053B3116C45}" dt="2022-07-08T16:30:56.810" v="3847" actId="20577"/>
        <pc:sldMkLst>
          <pc:docMk/>
          <pc:sldMk cId="4224070791" sldId="293"/>
        </pc:sldMkLst>
        <pc:spChg chg="mod">
          <ac:chgData name="Deirdre Bissonnette" userId="1c669b28-17ed-44da-9266-d36336bf8105" providerId="ADAL" clId="{C718FD6F-CD22-444C-AB9E-A053B3116C45}" dt="2022-07-08T16:05:08.053" v="2992" actId="20577"/>
          <ac:spMkLst>
            <pc:docMk/>
            <pc:sldMk cId="4224070791" sldId="293"/>
            <ac:spMk id="14" creationId="{585DDFEB-CC55-4859-060E-BFE9DEB26F22}"/>
          </ac:spMkLst>
        </pc:spChg>
      </pc:sldChg>
      <pc:sldChg chg="modSp add mod">
        <pc:chgData name="Deirdre Bissonnette" userId="1c669b28-17ed-44da-9266-d36336bf8105" providerId="ADAL" clId="{C718FD6F-CD22-444C-AB9E-A053B3116C45}" dt="2022-07-08T16:31:42.116" v="3867" actId="1076"/>
        <pc:sldMkLst>
          <pc:docMk/>
          <pc:sldMk cId="1437763287" sldId="294"/>
        </pc:sldMkLst>
        <pc:spChg chg="mod">
          <ac:chgData name="Deirdre Bissonnette" userId="1c669b28-17ed-44da-9266-d36336bf8105" providerId="ADAL" clId="{C718FD6F-CD22-444C-AB9E-A053B3116C45}" dt="2022-07-08T16:31:42.116" v="3867" actId="1076"/>
          <ac:spMkLst>
            <pc:docMk/>
            <pc:sldMk cId="1437763287" sldId="294"/>
            <ac:spMk id="14" creationId="{585DDFEB-CC55-4859-060E-BFE9DEB26F22}"/>
          </ac:spMkLst>
        </pc:spChg>
      </pc:sldChg>
    </pc:docChg>
  </pc:docChgLst>
  <pc:docChgLst>
    <pc:chgData name="Bissonnette, Deirdre J (DFW)" userId="1c669b28-17ed-44da-9266-d36336bf8105" providerId="ADAL" clId="{05AE2791-1AF1-436B-BB39-E3A6C5448474}"/>
    <pc:docChg chg="undo custSel addSld delSld modSld sldOrd">
      <pc:chgData name="Bissonnette, Deirdre J (DFW)" userId="1c669b28-17ed-44da-9266-d36336bf8105" providerId="ADAL" clId="{05AE2791-1AF1-436B-BB39-E3A6C5448474}" dt="2023-07-17T15:28:11.841" v="1518"/>
      <pc:docMkLst>
        <pc:docMk/>
      </pc:docMkLst>
      <pc:sldChg chg="add">
        <pc:chgData name="Bissonnette, Deirdre J (DFW)" userId="1c669b28-17ed-44da-9266-d36336bf8105" providerId="ADAL" clId="{05AE2791-1AF1-436B-BB39-E3A6C5448474}" dt="2023-07-17T04:03:54.227" v="1423"/>
        <pc:sldMkLst>
          <pc:docMk/>
          <pc:sldMk cId="203217245" sldId="258"/>
        </pc:sldMkLst>
      </pc:sldChg>
      <pc:sldChg chg="addSp modSp del mod">
        <pc:chgData name="Bissonnette, Deirdre J (DFW)" userId="1c669b28-17ed-44da-9266-d36336bf8105" providerId="ADAL" clId="{05AE2791-1AF1-436B-BB39-E3A6C5448474}" dt="2023-07-17T04:03:50.363" v="1422" actId="2696"/>
        <pc:sldMkLst>
          <pc:docMk/>
          <pc:sldMk cId="982821027" sldId="258"/>
        </pc:sldMkLst>
        <pc:spChg chg="mod">
          <ac:chgData name="Bissonnette, Deirdre J (DFW)" userId="1c669b28-17ed-44da-9266-d36336bf8105" providerId="ADAL" clId="{05AE2791-1AF1-436B-BB39-E3A6C5448474}" dt="2023-07-16T23:38:49.267" v="1217" actId="14100"/>
          <ac:spMkLst>
            <pc:docMk/>
            <pc:sldMk cId="982821027" sldId="258"/>
            <ac:spMk id="2" creationId="{00000000-0000-0000-0000-000000000000}"/>
          </ac:spMkLst>
        </pc:spChg>
        <pc:spChg chg="add mod ord">
          <ac:chgData name="Bissonnette, Deirdre J (DFW)" userId="1c669b28-17ed-44da-9266-d36336bf8105" providerId="ADAL" clId="{05AE2791-1AF1-436B-BB39-E3A6C5448474}" dt="2023-07-15T15:48:46.169" v="736" actId="167"/>
          <ac:spMkLst>
            <pc:docMk/>
            <pc:sldMk cId="982821027" sldId="258"/>
            <ac:spMk id="3" creationId="{8C0C01BC-73BC-AA26-2CB8-16D9DD3FCB11}"/>
          </ac:spMkLst>
        </pc:spChg>
        <pc:spChg chg="add mod">
          <ac:chgData name="Bissonnette, Deirdre J (DFW)" userId="1c669b28-17ed-44da-9266-d36336bf8105" providerId="ADAL" clId="{05AE2791-1AF1-436B-BB39-E3A6C5448474}" dt="2023-07-17T02:07:05.335" v="1370"/>
          <ac:spMkLst>
            <pc:docMk/>
            <pc:sldMk cId="982821027" sldId="258"/>
            <ac:spMk id="5" creationId="{1B6E2A90-6F84-72A8-A038-0F88C279642C}"/>
          </ac:spMkLst>
        </pc:spChg>
        <pc:picChg chg="add mod">
          <ac:chgData name="Bissonnette, Deirdre J (DFW)" userId="1c669b28-17ed-44da-9266-d36336bf8105" providerId="ADAL" clId="{05AE2791-1AF1-436B-BB39-E3A6C5448474}" dt="2023-07-16T23:38:28.051" v="1213"/>
          <ac:picMkLst>
            <pc:docMk/>
            <pc:sldMk cId="982821027" sldId="258"/>
            <ac:picMk id="4" creationId="{9CECF05B-3EEC-0A8B-1060-F4FF2E3EC6C8}"/>
          </ac:picMkLst>
        </pc:picChg>
      </pc:sldChg>
      <pc:sldChg chg="del">
        <pc:chgData name="Bissonnette, Deirdre J (DFW)" userId="1c669b28-17ed-44da-9266-d36336bf8105" providerId="ADAL" clId="{05AE2791-1AF1-436B-BB39-E3A6C5448474}" dt="2023-07-15T03:35:37.187" v="99" actId="2696"/>
        <pc:sldMkLst>
          <pc:docMk/>
          <pc:sldMk cId="3480337256" sldId="259"/>
        </pc:sldMkLst>
      </pc:sldChg>
      <pc:sldChg chg="addSp modSp del mod ord">
        <pc:chgData name="Bissonnette, Deirdre J (DFW)" userId="1c669b28-17ed-44da-9266-d36336bf8105" providerId="ADAL" clId="{05AE2791-1AF1-436B-BB39-E3A6C5448474}" dt="2023-07-17T03:33:33.060" v="1419" actId="2696"/>
        <pc:sldMkLst>
          <pc:docMk/>
          <pc:sldMk cId="13406626" sldId="260"/>
        </pc:sldMkLst>
        <pc:spChg chg="mod">
          <ac:chgData name="Bissonnette, Deirdre J (DFW)" userId="1c669b28-17ed-44da-9266-d36336bf8105" providerId="ADAL" clId="{05AE2791-1AF1-436B-BB39-E3A6C5448474}" dt="2023-07-15T15:50:34.425" v="757" actId="1076"/>
          <ac:spMkLst>
            <pc:docMk/>
            <pc:sldMk cId="13406626" sldId="260"/>
            <ac:spMk id="2" creationId="{00000000-0000-0000-0000-000000000000}"/>
          </ac:spMkLst>
        </pc:spChg>
        <pc:spChg chg="add mod ord">
          <ac:chgData name="Bissonnette, Deirdre J (DFW)" userId="1c669b28-17ed-44da-9266-d36336bf8105" providerId="ADAL" clId="{05AE2791-1AF1-436B-BB39-E3A6C5448474}" dt="2023-07-15T15:50:04.539" v="752" actId="1076"/>
          <ac:spMkLst>
            <pc:docMk/>
            <pc:sldMk cId="13406626" sldId="260"/>
            <ac:spMk id="3" creationId="{ACB5A7FF-CD5D-1076-47F4-EB9ADF16CF13}"/>
          </ac:spMkLst>
        </pc:spChg>
        <pc:spChg chg="mod">
          <ac:chgData name="Bissonnette, Deirdre J (DFW)" userId="1c669b28-17ed-44da-9266-d36336bf8105" providerId="ADAL" clId="{05AE2791-1AF1-436B-BB39-E3A6C5448474}" dt="2023-07-15T15:50:39.244" v="759" actId="27636"/>
          <ac:spMkLst>
            <pc:docMk/>
            <pc:sldMk cId="13406626" sldId="260"/>
            <ac:spMk id="6" creationId="{E3E78A43-9054-4CBD-A04E-729AC0D9DDA6}"/>
          </ac:spMkLst>
        </pc:spChg>
      </pc:sldChg>
      <pc:sldChg chg="del">
        <pc:chgData name="Bissonnette, Deirdre J (DFW)" userId="1c669b28-17ed-44da-9266-d36336bf8105" providerId="ADAL" clId="{05AE2791-1AF1-436B-BB39-E3A6C5448474}" dt="2023-07-15T03:39:46.002" v="106" actId="2696"/>
        <pc:sldMkLst>
          <pc:docMk/>
          <pc:sldMk cId="1284746649" sldId="265"/>
        </pc:sldMkLst>
      </pc:sldChg>
      <pc:sldChg chg="addSp delSp modSp mod ord">
        <pc:chgData name="Bissonnette, Deirdre J (DFW)" userId="1c669b28-17ed-44da-9266-d36336bf8105" providerId="ADAL" clId="{05AE2791-1AF1-436B-BB39-E3A6C5448474}" dt="2023-07-17T15:28:11.841" v="1518"/>
        <pc:sldMkLst>
          <pc:docMk/>
          <pc:sldMk cId="3587710801" sldId="271"/>
        </pc:sldMkLst>
        <pc:spChg chg="add mod ord">
          <ac:chgData name="Bissonnette, Deirdre J (DFW)" userId="1c669b28-17ed-44da-9266-d36336bf8105" providerId="ADAL" clId="{05AE2791-1AF1-436B-BB39-E3A6C5448474}" dt="2023-07-16T23:24:16.252" v="1059" actId="1076"/>
          <ac:spMkLst>
            <pc:docMk/>
            <pc:sldMk cId="3587710801" sldId="271"/>
            <ac:spMk id="2" creationId="{371EBB6B-A2F7-C46D-16FC-047C387C0EF9}"/>
          </ac:spMkLst>
        </pc:spChg>
        <pc:spChg chg="add del mod ord topLvl">
          <ac:chgData name="Bissonnette, Deirdre J (DFW)" userId="1c669b28-17ed-44da-9266-d36336bf8105" providerId="ADAL" clId="{05AE2791-1AF1-436B-BB39-E3A6C5448474}" dt="2023-07-17T02:06:57.870" v="1369" actId="21"/>
          <ac:spMkLst>
            <pc:docMk/>
            <pc:sldMk cId="3587710801" sldId="271"/>
            <ac:spMk id="5" creationId="{9519B82F-4575-C4F5-159C-8CBEA1D87651}"/>
          </ac:spMkLst>
        </pc:spChg>
        <pc:spChg chg="mod topLvl">
          <ac:chgData name="Bissonnette, Deirdre J (DFW)" userId="1c669b28-17ed-44da-9266-d36336bf8105" providerId="ADAL" clId="{05AE2791-1AF1-436B-BB39-E3A6C5448474}" dt="2023-07-16T23:31:20.579" v="1109" actId="1076"/>
          <ac:spMkLst>
            <pc:docMk/>
            <pc:sldMk cId="3587710801" sldId="271"/>
            <ac:spMk id="14" creationId="{585DDFEB-CC55-4859-060E-BFE9DEB26F22}"/>
          </ac:spMkLst>
        </pc:spChg>
        <pc:grpChg chg="add del mod">
          <ac:chgData name="Bissonnette, Deirdre J (DFW)" userId="1c669b28-17ed-44da-9266-d36336bf8105" providerId="ADAL" clId="{05AE2791-1AF1-436B-BB39-E3A6C5448474}" dt="2023-07-16T23:30:51.509" v="1103" actId="165"/>
          <ac:grpSpMkLst>
            <pc:docMk/>
            <pc:sldMk cId="3587710801" sldId="271"/>
            <ac:grpSpMk id="6" creationId="{CBBD6B8D-03FA-111E-4923-A1722B36794F}"/>
          </ac:grpSpMkLst>
        </pc:grpChg>
        <pc:picChg chg="add mod">
          <ac:chgData name="Bissonnette, Deirdre J (DFW)" userId="1c669b28-17ed-44da-9266-d36336bf8105" providerId="ADAL" clId="{05AE2791-1AF1-436B-BB39-E3A6C5448474}" dt="2023-07-16T23:23:58.984" v="1056" actId="1076"/>
          <ac:picMkLst>
            <pc:docMk/>
            <pc:sldMk cId="3587710801" sldId="271"/>
            <ac:picMk id="4" creationId="{080E3CB7-C8FB-B4ED-4213-3623E218E080}"/>
          </ac:picMkLst>
        </pc:picChg>
      </pc:sldChg>
      <pc:sldChg chg="addSp delSp modSp mod ord setBg delDesignElem">
        <pc:chgData name="Bissonnette, Deirdre J (DFW)" userId="1c669b28-17ed-44da-9266-d36336bf8105" providerId="ADAL" clId="{05AE2791-1AF1-436B-BB39-E3A6C5448474}" dt="2023-07-15T15:46:39.732" v="714" actId="6549"/>
        <pc:sldMkLst>
          <pc:docMk/>
          <pc:sldMk cId="246830935" sldId="283"/>
        </pc:sldMkLst>
        <pc:spChg chg="mod">
          <ac:chgData name="Bissonnette, Deirdre J (DFW)" userId="1c669b28-17ed-44da-9266-d36336bf8105" providerId="ADAL" clId="{05AE2791-1AF1-436B-BB39-E3A6C5448474}" dt="2023-07-15T15:46:39.732" v="714" actId="6549"/>
          <ac:spMkLst>
            <pc:docMk/>
            <pc:sldMk cId="246830935" sldId="283"/>
            <ac:spMk id="2" creationId="{A2D2314F-B6BC-4609-9AEA-F9A7F1A1375F}"/>
          </ac:spMkLst>
        </pc:spChg>
        <pc:spChg chg="add mod ord">
          <ac:chgData name="Bissonnette, Deirdre J (DFW)" userId="1c669b28-17ed-44da-9266-d36336bf8105" providerId="ADAL" clId="{05AE2791-1AF1-436B-BB39-E3A6C5448474}" dt="2023-07-15T15:43:41.235" v="694" actId="167"/>
          <ac:spMkLst>
            <pc:docMk/>
            <pc:sldMk cId="246830935" sldId="283"/>
            <ac:spMk id="3" creationId="{2750B7F0-8FCD-E066-FCFD-B1002C862700}"/>
          </ac:spMkLst>
        </pc:spChg>
        <pc:spChg chg="del">
          <ac:chgData name="Bissonnette, Deirdre J (DFW)" userId="1c669b28-17ed-44da-9266-d36336bf8105" providerId="ADAL" clId="{05AE2791-1AF1-436B-BB39-E3A6C5448474}" dt="2023-07-15T15:38:20.803" v="639" actId="478"/>
          <ac:spMkLst>
            <pc:docMk/>
            <pc:sldMk cId="246830935" sldId="283"/>
            <ac:spMk id="11" creationId="{22B3D34C-431F-4052-95E0-C8A84246CB95}"/>
          </ac:spMkLst>
        </pc:spChg>
        <pc:spChg chg="del">
          <ac:chgData name="Bissonnette, Deirdre J (DFW)" userId="1c669b28-17ed-44da-9266-d36336bf8105" providerId="ADAL" clId="{05AE2791-1AF1-436B-BB39-E3A6C5448474}" dt="2023-07-15T15:18:34.672" v="530"/>
          <ac:spMkLst>
            <pc:docMk/>
            <pc:sldMk cId="246830935" sldId="283"/>
            <ac:spMk id="61" creationId="{2C33F367-76E5-4D2A-96B1-4FD443CDD1CF}"/>
          </ac:spMkLst>
        </pc:spChg>
        <pc:spChg chg="del">
          <ac:chgData name="Bissonnette, Deirdre J (DFW)" userId="1c669b28-17ed-44da-9266-d36336bf8105" providerId="ADAL" clId="{05AE2791-1AF1-436B-BB39-E3A6C5448474}" dt="2023-07-15T15:18:34.672" v="530"/>
          <ac:spMkLst>
            <pc:docMk/>
            <pc:sldMk cId="246830935" sldId="283"/>
            <ac:spMk id="62" creationId="{6F769419-3E73-449D-B62A-0CDEC946A679}"/>
          </ac:spMkLst>
        </pc:spChg>
        <pc:grpChg chg="del">
          <ac:chgData name="Bissonnette, Deirdre J (DFW)" userId="1c669b28-17ed-44da-9266-d36336bf8105" providerId="ADAL" clId="{05AE2791-1AF1-436B-BB39-E3A6C5448474}" dt="2023-07-15T15:18:34.672" v="530"/>
          <ac:grpSpMkLst>
            <pc:docMk/>
            <pc:sldMk cId="246830935" sldId="283"/>
            <ac:grpSpMk id="63" creationId="{A6515200-42F9-488F-9895-6CDBCD1E87C8}"/>
          </ac:grpSpMkLst>
        </pc:grpChg>
        <pc:graphicFrameChg chg="mod modGraphic">
          <ac:chgData name="Bissonnette, Deirdre J (DFW)" userId="1c669b28-17ed-44da-9266-d36336bf8105" providerId="ADAL" clId="{05AE2791-1AF1-436B-BB39-E3A6C5448474}" dt="2023-07-15T15:45:53.881" v="708"/>
          <ac:graphicFrameMkLst>
            <pc:docMk/>
            <pc:sldMk cId="246830935" sldId="283"/>
            <ac:graphicFrameMk id="9" creationId="{2FC865DA-4CA3-452E-99EC-8351242B16B3}"/>
          </ac:graphicFrameMkLst>
        </pc:graphicFrameChg>
      </pc:sldChg>
      <pc:sldChg chg="addSp delSp modSp mod setBg setClrOvrMap delDesignElem">
        <pc:chgData name="Bissonnette, Deirdre J (DFW)" userId="1c669b28-17ed-44da-9266-d36336bf8105" providerId="ADAL" clId="{05AE2791-1AF1-436B-BB39-E3A6C5448474}" dt="2023-07-15T15:26:05.018" v="591" actId="27636"/>
        <pc:sldMkLst>
          <pc:docMk/>
          <pc:sldMk cId="1828855155" sldId="286"/>
        </pc:sldMkLst>
        <pc:spChg chg="mod">
          <ac:chgData name="Bissonnette, Deirdre J (DFW)" userId="1c669b28-17ed-44da-9266-d36336bf8105" providerId="ADAL" clId="{05AE2791-1AF1-436B-BB39-E3A6C5448474}" dt="2023-07-15T15:26:05.018" v="591" actId="27636"/>
          <ac:spMkLst>
            <pc:docMk/>
            <pc:sldMk cId="1828855155" sldId="286"/>
            <ac:spMk id="2" creationId="{00000000-0000-0000-0000-000000000000}"/>
          </ac:spMkLst>
        </pc:spChg>
        <pc:spChg chg="add del">
          <ac:chgData name="Bissonnette, Deirdre J (DFW)" userId="1c669b28-17ed-44da-9266-d36336bf8105" providerId="ADAL" clId="{05AE2791-1AF1-436B-BB39-E3A6C5448474}" dt="2023-07-15T15:24:02.924" v="585" actId="26606"/>
          <ac:spMkLst>
            <pc:docMk/>
            <pc:sldMk cId="1828855155" sldId="286"/>
            <ac:spMk id="8" creationId="{E0837993-CF68-4B71-B30D-9FF2DBDC69D1}"/>
          </ac:spMkLst>
        </pc:spChg>
        <pc:spChg chg="add del">
          <ac:chgData name="Bissonnette, Deirdre J (DFW)" userId="1c669b28-17ed-44da-9266-d36336bf8105" providerId="ADAL" clId="{05AE2791-1AF1-436B-BB39-E3A6C5448474}" dt="2023-07-15T15:24:02.924" v="585" actId="26606"/>
          <ac:spMkLst>
            <pc:docMk/>
            <pc:sldMk cId="1828855155" sldId="286"/>
            <ac:spMk id="10" creationId="{272F5065-0C60-6C57-1D45-77665FA0684C}"/>
          </ac:spMkLst>
        </pc:spChg>
        <pc:spChg chg="del">
          <ac:chgData name="Bissonnette, Deirdre J (DFW)" userId="1c669b28-17ed-44da-9266-d36336bf8105" providerId="ADAL" clId="{05AE2791-1AF1-436B-BB39-E3A6C5448474}" dt="2023-07-15T15:18:34.672" v="530"/>
          <ac:spMkLst>
            <pc:docMk/>
            <pc:sldMk cId="1828855155" sldId="286"/>
            <ac:spMk id="21" creationId="{6DCB64DE-FB3A-4D83-9241-A0D26824BE54}"/>
          </ac:spMkLst>
        </pc:spChg>
        <pc:spChg chg="del">
          <ac:chgData name="Bissonnette, Deirdre J (DFW)" userId="1c669b28-17ed-44da-9266-d36336bf8105" providerId="ADAL" clId="{05AE2791-1AF1-436B-BB39-E3A6C5448474}" dt="2023-07-15T15:18:34.672" v="530"/>
          <ac:spMkLst>
            <pc:docMk/>
            <pc:sldMk cId="1828855155" sldId="286"/>
            <ac:spMk id="23" creationId="{5E94C64B-831C-45FA-B484-591F4D577C60}"/>
          </ac:spMkLst>
        </pc:spChg>
        <pc:grpChg chg="add del">
          <ac:chgData name="Bissonnette, Deirdre J (DFW)" userId="1c669b28-17ed-44da-9266-d36336bf8105" providerId="ADAL" clId="{05AE2791-1AF1-436B-BB39-E3A6C5448474}" dt="2023-07-15T15:24:02.924" v="585" actId="26606"/>
          <ac:grpSpMkLst>
            <pc:docMk/>
            <pc:sldMk cId="1828855155" sldId="286"/>
            <ac:grpSpMk id="9" creationId="{5BC1EB0E-C682-4477-94FF-E3696ACD5A6A}"/>
          </ac:grpSpMkLst>
        </pc:grpChg>
        <pc:grpChg chg="del">
          <ac:chgData name="Bissonnette, Deirdre J (DFW)" userId="1c669b28-17ed-44da-9266-d36336bf8105" providerId="ADAL" clId="{05AE2791-1AF1-436B-BB39-E3A6C5448474}" dt="2023-07-15T15:18:34.672" v="530"/>
          <ac:grpSpMkLst>
            <pc:docMk/>
            <pc:sldMk cId="1828855155" sldId="286"/>
            <ac:grpSpMk id="25" creationId="{AC96E397-7705-43C9-AC81-FA8EF1951DD2}"/>
          </ac:grpSpMkLst>
        </pc:grpChg>
        <pc:picChg chg="mod">
          <ac:chgData name="Bissonnette, Deirdre J (DFW)" userId="1c669b28-17ed-44da-9266-d36336bf8105" providerId="ADAL" clId="{05AE2791-1AF1-436B-BB39-E3A6C5448474}" dt="2023-07-15T15:24:02.924" v="585" actId="26606"/>
          <ac:picMkLst>
            <pc:docMk/>
            <pc:sldMk cId="1828855155" sldId="286"/>
            <ac:picMk id="6" creationId="{8628AB13-D73A-4CEC-9A97-6E3EA98F5584}"/>
          </ac:picMkLst>
        </pc:picChg>
        <pc:cxnChg chg="del">
          <ac:chgData name="Bissonnette, Deirdre J (DFW)" userId="1c669b28-17ed-44da-9266-d36336bf8105" providerId="ADAL" clId="{05AE2791-1AF1-436B-BB39-E3A6C5448474}" dt="2023-07-15T15:18:34.672" v="530"/>
          <ac:cxnSpMkLst>
            <pc:docMk/>
            <pc:sldMk cId="1828855155" sldId="286"/>
            <ac:cxnSpMk id="11" creationId="{0512F9CB-A1A0-4043-A103-F6A4B94B695A}"/>
          </ac:cxnSpMkLst>
        </pc:cxnChg>
        <pc:cxnChg chg="del">
          <ac:chgData name="Bissonnette, Deirdre J (DFW)" userId="1c669b28-17ed-44da-9266-d36336bf8105" providerId="ADAL" clId="{05AE2791-1AF1-436B-BB39-E3A6C5448474}" dt="2023-07-15T15:18:34.672" v="530"/>
          <ac:cxnSpMkLst>
            <pc:docMk/>
            <pc:sldMk cId="1828855155" sldId="286"/>
            <ac:cxnSpMk id="13" creationId="{ADBE6588-EE16-4389-857C-86A156D49E5D}"/>
          </ac:cxnSpMkLst>
        </pc:cxnChg>
        <pc:cxnChg chg="del">
          <ac:chgData name="Bissonnette, Deirdre J (DFW)" userId="1c669b28-17ed-44da-9266-d36336bf8105" providerId="ADAL" clId="{05AE2791-1AF1-436B-BB39-E3A6C5448474}" dt="2023-07-15T15:18:34.672" v="530"/>
          <ac:cxnSpMkLst>
            <pc:docMk/>
            <pc:sldMk cId="1828855155" sldId="286"/>
            <ac:cxnSpMk id="15" creationId="{17FD48D2-B0A7-413D-B947-AA55AC1296D5}"/>
          </ac:cxnSpMkLst>
        </pc:cxnChg>
        <pc:cxnChg chg="del">
          <ac:chgData name="Bissonnette, Deirdre J (DFW)" userId="1c669b28-17ed-44da-9266-d36336bf8105" providerId="ADAL" clId="{05AE2791-1AF1-436B-BB39-E3A6C5448474}" dt="2023-07-15T15:18:34.672" v="530"/>
          <ac:cxnSpMkLst>
            <pc:docMk/>
            <pc:sldMk cId="1828855155" sldId="286"/>
            <ac:cxnSpMk id="17" creationId="{2BE668D0-D906-4EEE-B32F-8C028624B837}"/>
          </ac:cxnSpMkLst>
        </pc:cxnChg>
        <pc:cxnChg chg="del">
          <ac:chgData name="Bissonnette, Deirdre J (DFW)" userId="1c669b28-17ed-44da-9266-d36336bf8105" providerId="ADAL" clId="{05AE2791-1AF1-436B-BB39-E3A6C5448474}" dt="2023-07-15T15:18:34.672" v="530"/>
          <ac:cxnSpMkLst>
            <pc:docMk/>
            <pc:sldMk cId="1828855155" sldId="286"/>
            <ac:cxnSpMk id="19" creationId="{D1DE67A3-B8F6-4CFD-A8E0-D15200F23152}"/>
          </ac:cxnSpMkLst>
        </pc:cxnChg>
      </pc:sldChg>
      <pc:sldChg chg="addSp delSp modSp mod setBg">
        <pc:chgData name="Bissonnette, Deirdre J (DFW)" userId="1c669b28-17ed-44da-9266-d36336bf8105" providerId="ADAL" clId="{05AE2791-1AF1-436B-BB39-E3A6C5448474}" dt="2023-07-16T23:21:12.282" v="1052" actId="14100"/>
        <pc:sldMkLst>
          <pc:docMk/>
          <pc:sldMk cId="1474642378" sldId="287"/>
        </pc:sldMkLst>
        <pc:spChg chg="add mod ord">
          <ac:chgData name="Bissonnette, Deirdre J (DFW)" userId="1c669b28-17ed-44da-9266-d36336bf8105" providerId="ADAL" clId="{05AE2791-1AF1-436B-BB39-E3A6C5448474}" dt="2023-07-16T23:19:37.424" v="1045" actId="1076"/>
          <ac:spMkLst>
            <pc:docMk/>
            <pc:sldMk cId="1474642378" sldId="287"/>
            <ac:spMk id="2" creationId="{84CC0C44-CD75-5BD7-10A0-3809DA9408E7}"/>
          </ac:spMkLst>
        </pc:spChg>
        <pc:spChg chg="add mod">
          <ac:chgData name="Bissonnette, Deirdre J (DFW)" userId="1c669b28-17ed-44da-9266-d36336bf8105" providerId="ADAL" clId="{05AE2791-1AF1-436B-BB39-E3A6C5448474}" dt="2023-07-16T23:19:45.811" v="1046" actId="1076"/>
          <ac:spMkLst>
            <pc:docMk/>
            <pc:sldMk cId="1474642378" sldId="287"/>
            <ac:spMk id="3" creationId="{C54CE4F5-54C6-75A1-B1EE-20C499F201F9}"/>
          </ac:spMkLst>
        </pc:spChg>
        <pc:spChg chg="add mod">
          <ac:chgData name="Bissonnette, Deirdre J (DFW)" userId="1c669b28-17ed-44da-9266-d36336bf8105" providerId="ADAL" clId="{05AE2791-1AF1-436B-BB39-E3A6C5448474}" dt="2023-07-16T23:21:12.282" v="1052" actId="14100"/>
          <ac:spMkLst>
            <pc:docMk/>
            <pc:sldMk cId="1474642378" sldId="287"/>
            <ac:spMk id="6" creationId="{9C262901-7B92-971E-A1DB-82125ACB25EF}"/>
          </ac:spMkLst>
        </pc:spChg>
        <pc:spChg chg="del mod">
          <ac:chgData name="Bissonnette, Deirdre J (DFW)" userId="1c669b28-17ed-44da-9266-d36336bf8105" providerId="ADAL" clId="{05AE2791-1AF1-436B-BB39-E3A6C5448474}" dt="2023-07-15T15:41:49.172" v="655" actId="478"/>
          <ac:spMkLst>
            <pc:docMk/>
            <pc:sldMk cId="1474642378" sldId="287"/>
            <ac:spMk id="14" creationId="{585DDFEB-CC55-4859-060E-BFE9DEB26F22}"/>
          </ac:spMkLst>
        </pc:spChg>
        <pc:spChg chg="add del">
          <ac:chgData name="Bissonnette, Deirdre J (DFW)" userId="1c669b28-17ed-44da-9266-d36336bf8105" providerId="ADAL" clId="{05AE2791-1AF1-436B-BB39-E3A6C5448474}" dt="2023-07-15T15:26:27.039" v="593" actId="26606"/>
          <ac:spMkLst>
            <pc:docMk/>
            <pc:sldMk cId="1474642378" sldId="287"/>
            <ac:spMk id="19" creationId="{BD976C13-68E6-4E25-B13E-FC3A2D3F66E3}"/>
          </ac:spMkLst>
        </pc:spChg>
        <pc:spChg chg="add del">
          <ac:chgData name="Bissonnette, Deirdre J (DFW)" userId="1c669b28-17ed-44da-9266-d36336bf8105" providerId="ADAL" clId="{05AE2791-1AF1-436B-BB39-E3A6C5448474}" dt="2023-07-15T15:26:27.039" v="593" actId="26606"/>
          <ac:spMkLst>
            <pc:docMk/>
            <pc:sldMk cId="1474642378" sldId="287"/>
            <ac:spMk id="21" creationId="{50EBAE0B-DD72-4094-8934-3B46A91428CF}"/>
          </ac:spMkLst>
        </pc:spChg>
        <pc:picChg chg="add mod">
          <ac:chgData name="Bissonnette, Deirdre J (DFW)" userId="1c669b28-17ed-44da-9266-d36336bf8105" providerId="ADAL" clId="{05AE2791-1AF1-436B-BB39-E3A6C5448474}" dt="2023-07-16T23:20:13.809" v="1049" actId="14100"/>
          <ac:picMkLst>
            <pc:docMk/>
            <pc:sldMk cId="1474642378" sldId="287"/>
            <ac:picMk id="5" creationId="{48A58E44-9423-BAAE-104B-18E2D87E4F3C}"/>
          </ac:picMkLst>
        </pc:picChg>
      </pc:sldChg>
      <pc:sldChg chg="addSp modSp mod ord">
        <pc:chgData name="Bissonnette, Deirdre J (DFW)" userId="1c669b28-17ed-44da-9266-d36336bf8105" providerId="ADAL" clId="{05AE2791-1AF1-436B-BB39-E3A6C5448474}" dt="2023-07-16T23:34:43.109" v="1118" actId="1076"/>
        <pc:sldMkLst>
          <pc:docMk/>
          <pc:sldMk cId="3175154368" sldId="288"/>
        </pc:sldMkLst>
        <pc:spChg chg="add mod ord">
          <ac:chgData name="Bissonnette, Deirdre J (DFW)" userId="1c669b28-17ed-44da-9266-d36336bf8105" providerId="ADAL" clId="{05AE2791-1AF1-436B-BB39-E3A6C5448474}" dt="2023-07-16T23:34:28.913" v="1116" actId="1076"/>
          <ac:spMkLst>
            <pc:docMk/>
            <pc:sldMk cId="3175154368" sldId="288"/>
            <ac:spMk id="2" creationId="{8437DBCB-F761-8886-BDE7-87E2DE7B69F3}"/>
          </ac:spMkLst>
        </pc:spChg>
        <pc:spChg chg="mod">
          <ac:chgData name="Bissonnette, Deirdre J (DFW)" userId="1c669b28-17ed-44da-9266-d36336bf8105" providerId="ADAL" clId="{05AE2791-1AF1-436B-BB39-E3A6C5448474}" dt="2023-07-16T23:34:35.776" v="1117" actId="1076"/>
          <ac:spMkLst>
            <pc:docMk/>
            <pc:sldMk cId="3175154368" sldId="288"/>
            <ac:spMk id="14" creationId="{585DDFEB-CC55-4859-060E-BFE9DEB26F22}"/>
          </ac:spMkLst>
        </pc:spChg>
        <pc:picChg chg="add mod">
          <ac:chgData name="Bissonnette, Deirdre J (DFW)" userId="1c669b28-17ed-44da-9266-d36336bf8105" providerId="ADAL" clId="{05AE2791-1AF1-436B-BB39-E3A6C5448474}" dt="2023-07-16T23:34:43.109" v="1118" actId="1076"/>
          <ac:picMkLst>
            <pc:docMk/>
            <pc:sldMk cId="3175154368" sldId="288"/>
            <ac:picMk id="4" creationId="{E4A613ED-5228-02EB-6FE9-B115E9843CBC}"/>
          </ac:picMkLst>
        </pc:picChg>
      </pc:sldChg>
      <pc:sldChg chg="addSp modSp mod ord setBg">
        <pc:chgData name="Bissonnette, Deirdre J (DFW)" userId="1c669b28-17ed-44da-9266-d36336bf8105" providerId="ADAL" clId="{05AE2791-1AF1-436B-BB39-E3A6C5448474}" dt="2023-07-17T04:22:34.555" v="1512" actId="6549"/>
        <pc:sldMkLst>
          <pc:docMk/>
          <pc:sldMk cId="3535333792" sldId="289"/>
        </pc:sldMkLst>
        <pc:spChg chg="add mod ord">
          <ac:chgData name="Bissonnette, Deirdre J (DFW)" userId="1c669b28-17ed-44da-9266-d36336bf8105" providerId="ADAL" clId="{05AE2791-1AF1-436B-BB39-E3A6C5448474}" dt="2023-07-15T15:48:18.301" v="728" actId="167"/>
          <ac:spMkLst>
            <pc:docMk/>
            <pc:sldMk cId="3535333792" sldId="289"/>
            <ac:spMk id="2" creationId="{C0E3CF20-895E-7E01-2896-AB9C8675EB0F}"/>
          </ac:spMkLst>
        </pc:spChg>
        <pc:spChg chg="mod">
          <ac:chgData name="Bissonnette, Deirdre J (DFW)" userId="1c669b28-17ed-44da-9266-d36336bf8105" providerId="ADAL" clId="{05AE2791-1AF1-436B-BB39-E3A6C5448474}" dt="2023-07-17T04:22:34.555" v="1512" actId="6549"/>
          <ac:spMkLst>
            <pc:docMk/>
            <pc:sldMk cId="3535333792" sldId="289"/>
            <ac:spMk id="14" creationId="{585DDFEB-CC55-4859-060E-BFE9DEB26F22}"/>
          </ac:spMkLst>
        </pc:spChg>
        <pc:picChg chg="add mod">
          <ac:chgData name="Bissonnette, Deirdre J (DFW)" userId="1c669b28-17ed-44da-9266-d36336bf8105" providerId="ADAL" clId="{05AE2791-1AF1-436B-BB39-E3A6C5448474}" dt="2023-07-16T23:35:02.282" v="1122" actId="1076"/>
          <ac:picMkLst>
            <pc:docMk/>
            <pc:sldMk cId="3535333792" sldId="289"/>
            <ac:picMk id="4" creationId="{52C67F14-9D31-8C5B-1149-2F19F41B4930}"/>
          </ac:picMkLst>
        </pc:picChg>
      </pc:sldChg>
      <pc:sldChg chg="addSp modSp mod">
        <pc:chgData name="Bissonnette, Deirdre J (DFW)" userId="1c669b28-17ed-44da-9266-d36336bf8105" providerId="ADAL" clId="{05AE2791-1AF1-436B-BB39-E3A6C5448474}" dt="2023-07-17T04:27:36.010" v="1516" actId="1076"/>
        <pc:sldMkLst>
          <pc:docMk/>
          <pc:sldMk cId="245601616" sldId="290"/>
        </pc:sldMkLst>
        <pc:spChg chg="add mod ord">
          <ac:chgData name="Bissonnette, Deirdre J (DFW)" userId="1c669b28-17ed-44da-9266-d36336bf8105" providerId="ADAL" clId="{05AE2791-1AF1-436B-BB39-E3A6C5448474}" dt="2023-07-15T15:48:24.545" v="730" actId="167"/>
          <ac:spMkLst>
            <pc:docMk/>
            <pc:sldMk cId="245601616" sldId="290"/>
            <ac:spMk id="2" creationId="{75145969-0CC6-A629-BD84-DB9C7F2D8677}"/>
          </ac:spMkLst>
        </pc:spChg>
        <pc:spChg chg="mod">
          <ac:chgData name="Bissonnette, Deirdre J (DFW)" userId="1c669b28-17ed-44da-9266-d36336bf8105" providerId="ADAL" clId="{05AE2791-1AF1-436B-BB39-E3A6C5448474}" dt="2023-07-16T23:35:33.438" v="1126" actId="1076"/>
          <ac:spMkLst>
            <pc:docMk/>
            <pc:sldMk cId="245601616" sldId="290"/>
            <ac:spMk id="14" creationId="{585DDFEB-CC55-4859-060E-BFE9DEB26F22}"/>
          </ac:spMkLst>
        </pc:spChg>
        <pc:picChg chg="add mod">
          <ac:chgData name="Bissonnette, Deirdre J (DFW)" userId="1c669b28-17ed-44da-9266-d36336bf8105" providerId="ADAL" clId="{05AE2791-1AF1-436B-BB39-E3A6C5448474}" dt="2023-07-16T23:35:29.295" v="1125" actId="1076"/>
          <ac:picMkLst>
            <pc:docMk/>
            <pc:sldMk cId="245601616" sldId="290"/>
            <ac:picMk id="4" creationId="{ED0768A8-D908-45E5-6C10-2C76CA295D3C}"/>
          </ac:picMkLst>
        </pc:picChg>
        <pc:picChg chg="add mod">
          <ac:chgData name="Bissonnette, Deirdre J (DFW)" userId="1c669b28-17ed-44da-9266-d36336bf8105" providerId="ADAL" clId="{05AE2791-1AF1-436B-BB39-E3A6C5448474}" dt="2023-07-17T04:27:36.010" v="1516" actId="1076"/>
          <ac:picMkLst>
            <pc:docMk/>
            <pc:sldMk cId="245601616" sldId="290"/>
            <ac:picMk id="6" creationId="{DA95E0E6-C56B-C502-BA70-D79D08D8CB2A}"/>
          </ac:picMkLst>
        </pc:picChg>
      </pc:sldChg>
      <pc:sldChg chg="addSp modSp mod setBg">
        <pc:chgData name="Bissonnette, Deirdre J (DFW)" userId="1c669b28-17ed-44da-9266-d36336bf8105" providerId="ADAL" clId="{05AE2791-1AF1-436B-BB39-E3A6C5448474}" dt="2023-07-16T23:37:13.366" v="1200" actId="27636"/>
        <pc:sldMkLst>
          <pc:docMk/>
          <pc:sldMk cId="1280595166" sldId="291"/>
        </pc:sldMkLst>
        <pc:spChg chg="add mod ord">
          <ac:chgData name="Bissonnette, Deirdre J (DFW)" userId="1c669b28-17ed-44da-9266-d36336bf8105" providerId="ADAL" clId="{05AE2791-1AF1-436B-BB39-E3A6C5448474}" dt="2023-07-15T15:48:33.527" v="732" actId="167"/>
          <ac:spMkLst>
            <pc:docMk/>
            <pc:sldMk cId="1280595166" sldId="291"/>
            <ac:spMk id="2" creationId="{6F43917F-F3EF-30CB-DB78-4FEE15AC9D75}"/>
          </ac:spMkLst>
        </pc:spChg>
        <pc:spChg chg="mod">
          <ac:chgData name="Bissonnette, Deirdre J (DFW)" userId="1c669b28-17ed-44da-9266-d36336bf8105" providerId="ADAL" clId="{05AE2791-1AF1-436B-BB39-E3A6C5448474}" dt="2023-07-16T23:37:13.366" v="1200" actId="27636"/>
          <ac:spMkLst>
            <pc:docMk/>
            <pc:sldMk cId="1280595166" sldId="291"/>
            <ac:spMk id="14" creationId="{585DDFEB-CC55-4859-060E-BFE9DEB26F22}"/>
          </ac:spMkLst>
        </pc:spChg>
        <pc:picChg chg="add mod modCrop">
          <ac:chgData name="Bissonnette, Deirdre J (DFW)" userId="1c669b28-17ed-44da-9266-d36336bf8105" providerId="ADAL" clId="{05AE2791-1AF1-436B-BB39-E3A6C5448474}" dt="2023-07-16T23:36:59.621" v="1194" actId="1038"/>
          <ac:picMkLst>
            <pc:docMk/>
            <pc:sldMk cId="1280595166" sldId="291"/>
            <ac:picMk id="4" creationId="{67D92F86-EC2C-8E11-1D58-0DF980767A72}"/>
          </ac:picMkLst>
        </pc:picChg>
      </pc:sldChg>
      <pc:sldChg chg="addSp modSp mod">
        <pc:chgData name="Bissonnette, Deirdre J (DFW)" userId="1c669b28-17ed-44da-9266-d36336bf8105" providerId="ADAL" clId="{05AE2791-1AF1-436B-BB39-E3A6C5448474}" dt="2023-07-16T23:38:07.679" v="1212" actId="1076"/>
        <pc:sldMkLst>
          <pc:docMk/>
          <pc:sldMk cId="3558549379" sldId="292"/>
        </pc:sldMkLst>
        <pc:spChg chg="add mod ord">
          <ac:chgData name="Bissonnette, Deirdre J (DFW)" userId="1c669b28-17ed-44da-9266-d36336bf8105" providerId="ADAL" clId="{05AE2791-1AF1-436B-BB39-E3A6C5448474}" dt="2023-07-15T15:48:38.851" v="734" actId="167"/>
          <ac:spMkLst>
            <pc:docMk/>
            <pc:sldMk cId="3558549379" sldId="292"/>
            <ac:spMk id="2" creationId="{DCC57BFA-DB67-F6E8-F4CC-C7A8BBE1716A}"/>
          </ac:spMkLst>
        </pc:spChg>
        <pc:spChg chg="mod">
          <ac:chgData name="Bissonnette, Deirdre J (DFW)" userId="1c669b28-17ed-44da-9266-d36336bf8105" providerId="ADAL" clId="{05AE2791-1AF1-436B-BB39-E3A6C5448474}" dt="2023-07-16T23:38:07.679" v="1212" actId="1076"/>
          <ac:spMkLst>
            <pc:docMk/>
            <pc:sldMk cId="3558549379" sldId="292"/>
            <ac:spMk id="14" creationId="{585DDFEB-CC55-4859-060E-BFE9DEB26F22}"/>
          </ac:spMkLst>
        </pc:spChg>
        <pc:picChg chg="add mod modCrop">
          <ac:chgData name="Bissonnette, Deirdre J (DFW)" userId="1c669b28-17ed-44da-9266-d36336bf8105" providerId="ADAL" clId="{05AE2791-1AF1-436B-BB39-E3A6C5448474}" dt="2023-07-16T23:37:58.547" v="1211" actId="732"/>
          <ac:picMkLst>
            <pc:docMk/>
            <pc:sldMk cId="3558549379" sldId="292"/>
            <ac:picMk id="4" creationId="{F0176347-A20A-002D-D16F-8E96998AABB5}"/>
          </ac:picMkLst>
        </pc:picChg>
      </pc:sldChg>
      <pc:sldChg chg="add">
        <pc:chgData name="Bissonnette, Deirdre J (DFW)" userId="1c669b28-17ed-44da-9266-d36336bf8105" providerId="ADAL" clId="{05AE2791-1AF1-436B-BB39-E3A6C5448474}" dt="2023-07-17T03:33:54.023" v="1421"/>
        <pc:sldMkLst>
          <pc:docMk/>
          <pc:sldMk cId="1279579804" sldId="293"/>
        </pc:sldMkLst>
      </pc:sldChg>
      <pc:sldChg chg="addSp modSp del mod">
        <pc:chgData name="Bissonnette, Deirdre J (DFW)" userId="1c669b28-17ed-44da-9266-d36336bf8105" providerId="ADAL" clId="{05AE2791-1AF1-436B-BB39-E3A6C5448474}" dt="2023-07-17T03:33:48.821" v="1420" actId="2696"/>
        <pc:sldMkLst>
          <pc:docMk/>
          <pc:sldMk cId="4224070791" sldId="293"/>
        </pc:sldMkLst>
        <pc:spChg chg="add mod ord">
          <ac:chgData name="Bissonnette, Deirdre J (DFW)" userId="1c669b28-17ed-44da-9266-d36336bf8105" providerId="ADAL" clId="{05AE2791-1AF1-436B-BB39-E3A6C5448474}" dt="2023-07-15T15:48:04.037" v="724" actId="167"/>
          <ac:spMkLst>
            <pc:docMk/>
            <pc:sldMk cId="4224070791" sldId="293"/>
            <ac:spMk id="2" creationId="{FA12539B-6E81-75E1-0076-AE14D262EB53}"/>
          </ac:spMkLst>
        </pc:spChg>
        <pc:spChg chg="mod">
          <ac:chgData name="Bissonnette, Deirdre J (DFW)" userId="1c669b28-17ed-44da-9266-d36336bf8105" providerId="ADAL" clId="{05AE2791-1AF1-436B-BB39-E3A6C5448474}" dt="2023-07-15T17:10:34.679" v="763" actId="27636"/>
          <ac:spMkLst>
            <pc:docMk/>
            <pc:sldMk cId="4224070791" sldId="293"/>
            <ac:spMk id="14" creationId="{585DDFEB-CC55-4859-060E-BFE9DEB26F22}"/>
          </ac:spMkLst>
        </pc:spChg>
      </pc:sldChg>
      <pc:sldChg chg="del">
        <pc:chgData name="Bissonnette, Deirdre J (DFW)" userId="1c669b28-17ed-44da-9266-d36336bf8105" providerId="ADAL" clId="{05AE2791-1AF1-436B-BB39-E3A6C5448474}" dt="2023-07-15T03:55:52.446" v="485" actId="47"/>
        <pc:sldMkLst>
          <pc:docMk/>
          <pc:sldMk cId="1437763287" sldId="294"/>
        </pc:sldMkLst>
      </pc:sldChg>
      <pc:sldChg chg="addSp delSp modSp mod ord">
        <pc:chgData name="Bissonnette, Deirdre J (DFW)" userId="1c669b28-17ed-44da-9266-d36336bf8105" providerId="ADAL" clId="{05AE2791-1AF1-436B-BB39-E3A6C5448474}" dt="2023-07-17T03:28:17.304" v="1418" actId="14100"/>
        <pc:sldMkLst>
          <pc:docMk/>
          <pc:sldMk cId="1438881698" sldId="296"/>
        </pc:sldMkLst>
        <pc:spChg chg="add del mod ord">
          <ac:chgData name="Bissonnette, Deirdre J (DFW)" userId="1c669b28-17ed-44da-9266-d36336bf8105" providerId="ADAL" clId="{05AE2791-1AF1-436B-BB39-E3A6C5448474}" dt="2023-07-17T03:27:30.182" v="1401" actId="478"/>
          <ac:spMkLst>
            <pc:docMk/>
            <pc:sldMk cId="1438881698" sldId="296"/>
            <ac:spMk id="2" creationId="{B8BC105E-0994-472F-973C-6A8495AB5B51}"/>
          </ac:spMkLst>
        </pc:spChg>
        <pc:spChg chg="add del mod">
          <ac:chgData name="Bissonnette, Deirdre J (DFW)" userId="1c669b28-17ed-44da-9266-d36336bf8105" providerId="ADAL" clId="{05AE2791-1AF1-436B-BB39-E3A6C5448474}" dt="2023-07-17T03:27:37.412" v="1403" actId="478"/>
          <ac:spMkLst>
            <pc:docMk/>
            <pc:sldMk cId="1438881698" sldId="296"/>
            <ac:spMk id="4" creationId="{C7FE316D-3250-0BC9-8BEE-E6231610A543}"/>
          </ac:spMkLst>
        </pc:spChg>
        <pc:spChg chg="mod">
          <ac:chgData name="Bissonnette, Deirdre J (DFW)" userId="1c669b28-17ed-44da-9266-d36336bf8105" providerId="ADAL" clId="{05AE2791-1AF1-436B-BB39-E3A6C5448474}" dt="2023-07-17T02:08:28.285" v="1384" actId="1076"/>
          <ac:spMkLst>
            <pc:docMk/>
            <pc:sldMk cId="1438881698" sldId="296"/>
            <ac:spMk id="8" creationId="{317C5AAB-801C-50B1-5DEA-DAD205833C94}"/>
          </ac:spMkLst>
        </pc:spChg>
        <pc:picChg chg="add del mod">
          <ac:chgData name="Bissonnette, Deirdre J (DFW)" userId="1c669b28-17ed-44da-9266-d36336bf8105" providerId="ADAL" clId="{05AE2791-1AF1-436B-BB39-E3A6C5448474}" dt="2023-07-17T03:27:28.928" v="1400" actId="478"/>
          <ac:picMkLst>
            <pc:docMk/>
            <pc:sldMk cId="1438881698" sldId="296"/>
            <ac:picMk id="3" creationId="{0910E629-061D-5D1C-C514-3E0D1801429A}"/>
          </ac:picMkLst>
        </pc:picChg>
        <pc:picChg chg="add mod modCrop">
          <ac:chgData name="Bissonnette, Deirdre J (DFW)" userId="1c669b28-17ed-44da-9266-d36336bf8105" providerId="ADAL" clId="{05AE2791-1AF1-436B-BB39-E3A6C5448474}" dt="2023-07-17T03:28:17.304" v="1418" actId="14100"/>
          <ac:picMkLst>
            <pc:docMk/>
            <pc:sldMk cId="1438881698" sldId="296"/>
            <ac:picMk id="6" creationId="{F602160D-C25D-5D2B-9D18-A6C98A8B7748}"/>
          </ac:picMkLst>
        </pc:picChg>
      </pc:sldChg>
      <pc:sldChg chg="add del">
        <pc:chgData name="Bissonnette, Deirdre J (DFW)" userId="1c669b28-17ed-44da-9266-d36336bf8105" providerId="ADAL" clId="{05AE2791-1AF1-436B-BB39-E3A6C5448474}" dt="2023-07-15T03:34:36.162" v="60" actId="2696"/>
        <pc:sldMkLst>
          <pc:docMk/>
          <pc:sldMk cId="824779531" sldId="297"/>
        </pc:sldMkLst>
      </pc:sldChg>
      <pc:sldChg chg="addSp delSp modSp add mod ord setBg setClrOvrMap delDesignElem">
        <pc:chgData name="Bissonnette, Deirdre J (DFW)" userId="1c669b28-17ed-44da-9266-d36336bf8105" providerId="ADAL" clId="{05AE2791-1AF1-436B-BB39-E3A6C5448474}" dt="2023-07-17T04:05:34.410" v="1425" actId="404"/>
        <pc:sldMkLst>
          <pc:docMk/>
          <pc:sldMk cId="1393168749" sldId="297"/>
        </pc:sldMkLst>
        <pc:spChg chg="add del mod">
          <ac:chgData name="Bissonnette, Deirdre J (DFW)" userId="1c669b28-17ed-44da-9266-d36336bf8105" providerId="ADAL" clId="{05AE2791-1AF1-436B-BB39-E3A6C5448474}" dt="2023-07-15T15:42:46.137" v="684" actId="478"/>
          <ac:spMkLst>
            <pc:docMk/>
            <pc:sldMk cId="1393168749" sldId="297"/>
            <ac:spMk id="2" creationId="{A2D2314F-B6BC-4609-9AEA-F9A7F1A1375F}"/>
          </ac:spMkLst>
        </pc:spChg>
        <pc:spChg chg="add del mod">
          <ac:chgData name="Bissonnette, Deirdre J (DFW)" userId="1c669b28-17ed-44da-9266-d36336bf8105" providerId="ADAL" clId="{05AE2791-1AF1-436B-BB39-E3A6C5448474}" dt="2023-07-15T15:35:18.907" v="623" actId="478"/>
          <ac:spMkLst>
            <pc:docMk/>
            <pc:sldMk cId="1393168749" sldId="297"/>
            <ac:spMk id="3" creationId="{C78E6326-B801-C61D-F6DD-73499B3FD9D9}"/>
          </ac:spMkLst>
        </pc:spChg>
        <pc:spChg chg="add del mod">
          <ac:chgData name="Bissonnette, Deirdre J (DFW)" userId="1c669b28-17ed-44da-9266-d36336bf8105" providerId="ADAL" clId="{05AE2791-1AF1-436B-BB39-E3A6C5448474}" dt="2023-07-15T15:35:18.907" v="623" actId="478"/>
          <ac:spMkLst>
            <pc:docMk/>
            <pc:sldMk cId="1393168749" sldId="297"/>
            <ac:spMk id="4" creationId="{46B5C9FB-3045-229B-4843-32CBDF7FE1AC}"/>
          </ac:spMkLst>
        </pc:spChg>
        <pc:spChg chg="add mod ord">
          <ac:chgData name="Bissonnette, Deirdre J (DFW)" userId="1c669b28-17ed-44da-9266-d36336bf8105" providerId="ADAL" clId="{05AE2791-1AF1-436B-BB39-E3A6C5448474}" dt="2023-07-15T15:43:03.800" v="689" actId="1076"/>
          <ac:spMkLst>
            <pc:docMk/>
            <pc:sldMk cId="1393168749" sldId="297"/>
            <ac:spMk id="5" creationId="{2C481A2F-2253-470E-5202-AF6AF99545C5}"/>
          </ac:spMkLst>
        </pc:spChg>
        <pc:spChg chg="add del">
          <ac:chgData name="Bissonnette, Deirdre J (DFW)" userId="1c669b28-17ed-44da-9266-d36336bf8105" providerId="ADAL" clId="{05AE2791-1AF1-436B-BB39-E3A6C5448474}" dt="2023-07-15T15:35:22.128" v="624" actId="478"/>
          <ac:spMkLst>
            <pc:docMk/>
            <pc:sldMk cId="1393168749" sldId="297"/>
            <ac:spMk id="11" creationId="{22B3D34C-431F-4052-95E0-C8A84246CB95}"/>
          </ac:spMkLst>
        </pc:spChg>
        <pc:spChg chg="add del">
          <ac:chgData name="Bissonnette, Deirdre J (DFW)" userId="1c669b28-17ed-44da-9266-d36336bf8105" providerId="ADAL" clId="{05AE2791-1AF1-436B-BB39-E3A6C5448474}" dt="2023-07-15T15:39:04.998" v="643" actId="26606"/>
          <ac:spMkLst>
            <pc:docMk/>
            <pc:sldMk cId="1393168749" sldId="297"/>
            <ac:spMk id="14" creationId="{67218665-EA77-40EC-8172-4F17E2DEDB3D}"/>
          </ac:spMkLst>
        </pc:spChg>
        <pc:spChg chg="del">
          <ac:chgData name="Bissonnette, Deirdre J (DFW)" userId="1c669b28-17ed-44da-9266-d36336bf8105" providerId="ADAL" clId="{05AE2791-1AF1-436B-BB39-E3A6C5448474}" dt="2023-07-15T15:18:34.672" v="530"/>
          <ac:spMkLst>
            <pc:docMk/>
            <pc:sldMk cId="1393168749" sldId="297"/>
            <ac:spMk id="61" creationId="{2C33F367-76E5-4D2A-96B1-4FD443CDD1CF}"/>
          </ac:spMkLst>
        </pc:spChg>
        <pc:spChg chg="del">
          <ac:chgData name="Bissonnette, Deirdre J (DFW)" userId="1c669b28-17ed-44da-9266-d36336bf8105" providerId="ADAL" clId="{05AE2791-1AF1-436B-BB39-E3A6C5448474}" dt="2023-07-15T15:18:34.672" v="530"/>
          <ac:spMkLst>
            <pc:docMk/>
            <pc:sldMk cId="1393168749" sldId="297"/>
            <ac:spMk id="62" creationId="{6F769419-3E73-449D-B62A-0CDEC946A679}"/>
          </ac:spMkLst>
        </pc:spChg>
        <pc:grpChg chg="del">
          <ac:chgData name="Bissonnette, Deirdre J (DFW)" userId="1c669b28-17ed-44da-9266-d36336bf8105" providerId="ADAL" clId="{05AE2791-1AF1-436B-BB39-E3A6C5448474}" dt="2023-07-15T15:18:34.672" v="530"/>
          <ac:grpSpMkLst>
            <pc:docMk/>
            <pc:sldMk cId="1393168749" sldId="297"/>
            <ac:grpSpMk id="63" creationId="{A6515200-42F9-488F-9895-6CDBCD1E87C8}"/>
          </ac:grpSpMkLst>
        </pc:grpChg>
        <pc:graphicFrameChg chg="add del mod modGraphic">
          <ac:chgData name="Bissonnette, Deirdre J (DFW)" userId="1c669b28-17ed-44da-9266-d36336bf8105" providerId="ADAL" clId="{05AE2791-1AF1-436B-BB39-E3A6C5448474}" dt="2023-07-17T04:05:34.410" v="1425" actId="404"/>
          <ac:graphicFrameMkLst>
            <pc:docMk/>
            <pc:sldMk cId="1393168749" sldId="297"/>
            <ac:graphicFrameMk id="9" creationId="{2FC865DA-4CA3-452E-99EC-8351242B16B3}"/>
          </ac:graphicFrameMkLst>
        </pc:graphicFrameChg>
      </pc:sldChg>
      <pc:sldChg chg="addSp delSp modSp add mod ord">
        <pc:chgData name="Bissonnette, Deirdre J (DFW)" userId="1c669b28-17ed-44da-9266-d36336bf8105" providerId="ADAL" clId="{05AE2791-1AF1-436B-BB39-E3A6C5448474}" dt="2023-07-17T03:14:58.347" v="1388"/>
        <pc:sldMkLst>
          <pc:docMk/>
          <pc:sldMk cId="2164931369" sldId="298"/>
        </pc:sldMkLst>
        <pc:spChg chg="mod">
          <ac:chgData name="Bissonnette, Deirdre J (DFW)" userId="1c669b28-17ed-44da-9266-d36336bf8105" providerId="ADAL" clId="{05AE2791-1AF1-436B-BB39-E3A6C5448474}" dt="2023-07-17T02:07:27.536" v="1377" actId="1076"/>
          <ac:spMkLst>
            <pc:docMk/>
            <pc:sldMk cId="2164931369" sldId="298"/>
            <ac:spMk id="2" creationId="{00000000-0000-0000-0000-000000000000}"/>
          </ac:spMkLst>
        </pc:spChg>
        <pc:spChg chg="add del mod">
          <ac:chgData name="Bissonnette, Deirdre J (DFW)" userId="1c669b28-17ed-44da-9266-d36336bf8105" providerId="ADAL" clId="{05AE2791-1AF1-436B-BB39-E3A6C5448474}" dt="2023-07-17T02:07:22.443" v="1376" actId="1076"/>
          <ac:spMkLst>
            <pc:docMk/>
            <pc:sldMk cId="2164931369" sldId="298"/>
            <ac:spMk id="3" creationId="{8C0C01BC-73BC-AA26-2CB8-16D9DD3FCB11}"/>
          </ac:spMkLst>
        </pc:spChg>
        <pc:spChg chg="add mod">
          <ac:chgData name="Bissonnette, Deirdre J (DFW)" userId="1c669b28-17ed-44da-9266-d36336bf8105" providerId="ADAL" clId="{05AE2791-1AF1-436B-BB39-E3A6C5448474}" dt="2023-07-17T02:07:09.231" v="1371"/>
          <ac:spMkLst>
            <pc:docMk/>
            <pc:sldMk cId="2164931369" sldId="298"/>
            <ac:spMk id="5" creationId="{2C3137A2-37B6-675C-2C18-C9A1E0424761}"/>
          </ac:spMkLst>
        </pc:spChg>
        <pc:picChg chg="add mod">
          <ac:chgData name="Bissonnette, Deirdre J (DFW)" userId="1c669b28-17ed-44da-9266-d36336bf8105" providerId="ADAL" clId="{05AE2791-1AF1-436B-BB39-E3A6C5448474}" dt="2023-07-16T23:40:01.407" v="1218"/>
          <ac:picMkLst>
            <pc:docMk/>
            <pc:sldMk cId="2164931369" sldId="298"/>
            <ac:picMk id="4" creationId="{67256749-9E8A-4292-0072-0CAE32506665}"/>
          </ac:picMkLst>
        </pc:picChg>
      </pc:sldChg>
      <pc:sldChg chg="addSp modSp add mod ord">
        <pc:chgData name="Bissonnette, Deirdre J (DFW)" userId="1c669b28-17ed-44da-9266-d36336bf8105" providerId="ADAL" clId="{05AE2791-1AF1-436B-BB39-E3A6C5448474}" dt="2023-07-17T03:14:58.347" v="1388"/>
        <pc:sldMkLst>
          <pc:docMk/>
          <pc:sldMk cId="634465554" sldId="299"/>
        </pc:sldMkLst>
        <pc:spChg chg="mod">
          <ac:chgData name="Bissonnette, Deirdre J (DFW)" userId="1c669b28-17ed-44da-9266-d36336bf8105" providerId="ADAL" clId="{05AE2791-1AF1-436B-BB39-E3A6C5448474}" dt="2023-07-15T17:15:53.495" v="854" actId="1076"/>
          <ac:spMkLst>
            <pc:docMk/>
            <pc:sldMk cId="634465554" sldId="299"/>
            <ac:spMk id="2" creationId="{DCC57BFA-DB67-F6E8-F4CC-C7A8BBE1716A}"/>
          </ac:spMkLst>
        </pc:spChg>
        <pc:spChg chg="mod">
          <ac:chgData name="Bissonnette, Deirdre J (DFW)" userId="1c669b28-17ed-44da-9266-d36336bf8105" providerId="ADAL" clId="{05AE2791-1AF1-436B-BB39-E3A6C5448474}" dt="2023-07-17T02:01:15.577" v="1228" actId="1076"/>
          <ac:spMkLst>
            <pc:docMk/>
            <pc:sldMk cId="634465554" sldId="299"/>
            <ac:spMk id="14" creationId="{585DDFEB-CC55-4859-060E-BFE9DEB26F22}"/>
          </ac:spMkLst>
        </pc:spChg>
        <pc:picChg chg="add mod modCrop">
          <ac:chgData name="Bissonnette, Deirdre J (DFW)" userId="1c669b28-17ed-44da-9266-d36336bf8105" providerId="ADAL" clId="{05AE2791-1AF1-436B-BB39-E3A6C5448474}" dt="2023-07-17T02:01:06.589" v="1226" actId="1076"/>
          <ac:picMkLst>
            <pc:docMk/>
            <pc:sldMk cId="634465554" sldId="299"/>
            <ac:picMk id="4" creationId="{78604006-3E3F-2505-C606-065E4945E56C}"/>
          </ac:picMkLst>
        </pc:picChg>
      </pc:sldChg>
      <pc:sldChg chg="addSp modSp add mod ord">
        <pc:chgData name="Bissonnette, Deirdre J (DFW)" userId="1c669b28-17ed-44da-9266-d36336bf8105" providerId="ADAL" clId="{05AE2791-1AF1-436B-BB39-E3A6C5448474}" dt="2023-07-17T03:14:58.347" v="1388"/>
        <pc:sldMkLst>
          <pc:docMk/>
          <pc:sldMk cId="1857300591" sldId="300"/>
        </pc:sldMkLst>
        <pc:spChg chg="mod">
          <ac:chgData name="Bissonnette, Deirdre J (DFW)" userId="1c669b28-17ed-44da-9266-d36336bf8105" providerId="ADAL" clId="{05AE2791-1AF1-436B-BB39-E3A6C5448474}" dt="2023-07-17T02:01:22.984" v="1229" actId="1076"/>
          <ac:spMkLst>
            <pc:docMk/>
            <pc:sldMk cId="1857300591" sldId="300"/>
            <ac:spMk id="14" creationId="{585DDFEB-CC55-4859-060E-BFE9DEB26F22}"/>
          </ac:spMkLst>
        </pc:spChg>
        <pc:picChg chg="add mod">
          <ac:chgData name="Bissonnette, Deirdre J (DFW)" userId="1c669b28-17ed-44da-9266-d36336bf8105" providerId="ADAL" clId="{05AE2791-1AF1-436B-BB39-E3A6C5448474}" dt="2023-07-17T02:01:38.430" v="1233" actId="1076"/>
          <ac:picMkLst>
            <pc:docMk/>
            <pc:sldMk cId="1857300591" sldId="300"/>
            <ac:picMk id="4" creationId="{755CA6D4-92CD-E6D1-98D8-E49A3E8CB02F}"/>
          </ac:picMkLst>
        </pc:picChg>
      </pc:sldChg>
      <pc:sldChg chg="addSp modSp add mod ord">
        <pc:chgData name="Bissonnette, Deirdre J (DFW)" userId="1c669b28-17ed-44da-9266-d36336bf8105" providerId="ADAL" clId="{05AE2791-1AF1-436B-BB39-E3A6C5448474}" dt="2023-07-17T03:14:58.347" v="1388"/>
        <pc:sldMkLst>
          <pc:docMk/>
          <pc:sldMk cId="507594150" sldId="301"/>
        </pc:sldMkLst>
        <pc:spChg chg="mod">
          <ac:chgData name="Bissonnette, Deirdre J (DFW)" userId="1c669b28-17ed-44da-9266-d36336bf8105" providerId="ADAL" clId="{05AE2791-1AF1-436B-BB39-E3A6C5448474}" dt="2023-07-17T02:01:53.336" v="1234" actId="1076"/>
          <ac:spMkLst>
            <pc:docMk/>
            <pc:sldMk cId="507594150" sldId="301"/>
            <ac:spMk id="14" creationId="{585DDFEB-CC55-4859-060E-BFE9DEB26F22}"/>
          </ac:spMkLst>
        </pc:spChg>
        <pc:picChg chg="add mod modCrop">
          <ac:chgData name="Bissonnette, Deirdre J (DFW)" userId="1c669b28-17ed-44da-9266-d36336bf8105" providerId="ADAL" clId="{05AE2791-1AF1-436B-BB39-E3A6C5448474}" dt="2023-07-17T02:02:52.887" v="1293" actId="1038"/>
          <ac:picMkLst>
            <pc:docMk/>
            <pc:sldMk cId="507594150" sldId="301"/>
            <ac:picMk id="4" creationId="{690D72E6-7FE6-C19D-AD82-F81569DDAF83}"/>
          </ac:picMkLst>
        </pc:picChg>
      </pc:sldChg>
      <pc:sldChg chg="addSp modSp add mod ord">
        <pc:chgData name="Bissonnette, Deirdre J (DFW)" userId="1c669b28-17ed-44da-9266-d36336bf8105" providerId="ADAL" clId="{05AE2791-1AF1-436B-BB39-E3A6C5448474}" dt="2023-07-17T03:14:58.347" v="1388"/>
        <pc:sldMkLst>
          <pc:docMk/>
          <pc:sldMk cId="4212205157" sldId="302"/>
        </pc:sldMkLst>
        <pc:spChg chg="mod">
          <ac:chgData name="Bissonnette, Deirdre J (DFW)" userId="1c669b28-17ed-44da-9266-d36336bf8105" providerId="ADAL" clId="{05AE2791-1AF1-436B-BB39-E3A6C5448474}" dt="2023-07-17T02:03:38.712" v="1300" actId="1076"/>
          <ac:spMkLst>
            <pc:docMk/>
            <pc:sldMk cId="4212205157" sldId="302"/>
            <ac:spMk id="14" creationId="{585DDFEB-CC55-4859-060E-BFE9DEB26F22}"/>
          </ac:spMkLst>
        </pc:spChg>
        <pc:picChg chg="add mod modCrop">
          <ac:chgData name="Bissonnette, Deirdre J (DFW)" userId="1c669b28-17ed-44da-9266-d36336bf8105" providerId="ADAL" clId="{05AE2791-1AF1-436B-BB39-E3A6C5448474}" dt="2023-07-17T02:03:30.957" v="1299" actId="732"/>
          <ac:picMkLst>
            <pc:docMk/>
            <pc:sldMk cId="4212205157" sldId="302"/>
            <ac:picMk id="4" creationId="{1705CBC9-0E59-1F90-08E2-867A9369EB0E}"/>
          </ac:picMkLst>
        </pc:picChg>
      </pc:sldChg>
      <pc:sldChg chg="addSp modSp add mod ord">
        <pc:chgData name="Bissonnette, Deirdre J (DFW)" userId="1c669b28-17ed-44da-9266-d36336bf8105" providerId="ADAL" clId="{05AE2791-1AF1-436B-BB39-E3A6C5448474}" dt="2023-07-17T03:14:58.347" v="1388"/>
        <pc:sldMkLst>
          <pc:docMk/>
          <pc:sldMk cId="3256887427" sldId="303"/>
        </pc:sldMkLst>
        <pc:spChg chg="mod">
          <ac:chgData name="Bissonnette, Deirdre J (DFW)" userId="1c669b28-17ed-44da-9266-d36336bf8105" providerId="ADAL" clId="{05AE2791-1AF1-436B-BB39-E3A6C5448474}" dt="2023-07-17T02:03:52.254" v="1301" actId="1076"/>
          <ac:spMkLst>
            <pc:docMk/>
            <pc:sldMk cId="3256887427" sldId="303"/>
            <ac:spMk id="14" creationId="{585DDFEB-CC55-4859-060E-BFE9DEB26F22}"/>
          </ac:spMkLst>
        </pc:spChg>
        <pc:picChg chg="add mod">
          <ac:chgData name="Bissonnette, Deirdre J (DFW)" userId="1c669b28-17ed-44da-9266-d36336bf8105" providerId="ADAL" clId="{05AE2791-1AF1-436B-BB39-E3A6C5448474}" dt="2023-07-17T02:04:07.198" v="1305" actId="1076"/>
          <ac:picMkLst>
            <pc:docMk/>
            <pc:sldMk cId="3256887427" sldId="303"/>
            <ac:picMk id="4" creationId="{F2B0A6D7-1DE9-0829-E5F1-F0E1189BA0CE}"/>
          </ac:picMkLst>
        </pc:picChg>
      </pc:sldChg>
      <pc:sldChg chg="addSp modSp add mod ord">
        <pc:chgData name="Bissonnette, Deirdre J (DFW)" userId="1c669b28-17ed-44da-9266-d36336bf8105" providerId="ADAL" clId="{05AE2791-1AF1-436B-BB39-E3A6C5448474}" dt="2023-07-17T03:14:58.347" v="1388"/>
        <pc:sldMkLst>
          <pc:docMk/>
          <pc:sldMk cId="2808722306" sldId="304"/>
        </pc:sldMkLst>
        <pc:spChg chg="mod">
          <ac:chgData name="Bissonnette, Deirdre J (DFW)" userId="1c669b28-17ed-44da-9266-d36336bf8105" providerId="ADAL" clId="{05AE2791-1AF1-436B-BB39-E3A6C5448474}" dt="2023-07-17T02:04:15.306" v="1306" actId="1076"/>
          <ac:spMkLst>
            <pc:docMk/>
            <pc:sldMk cId="2808722306" sldId="304"/>
            <ac:spMk id="14" creationId="{585DDFEB-CC55-4859-060E-BFE9DEB26F22}"/>
          </ac:spMkLst>
        </pc:spChg>
        <pc:picChg chg="add mod modCrop">
          <ac:chgData name="Bissonnette, Deirdre J (DFW)" userId="1c669b28-17ed-44da-9266-d36336bf8105" providerId="ADAL" clId="{05AE2791-1AF1-436B-BB39-E3A6C5448474}" dt="2023-07-17T02:04:41.359" v="1360" actId="732"/>
          <ac:picMkLst>
            <pc:docMk/>
            <pc:sldMk cId="2808722306" sldId="304"/>
            <ac:picMk id="4" creationId="{7114DF2D-DA73-C3EF-2AA6-F85B4ECDC840}"/>
          </ac:picMkLst>
        </pc:picChg>
      </pc:sldChg>
      <pc:sldChg chg="addSp modSp add mod ord">
        <pc:chgData name="Bissonnette, Deirdre J (DFW)" userId="1c669b28-17ed-44da-9266-d36336bf8105" providerId="ADAL" clId="{05AE2791-1AF1-436B-BB39-E3A6C5448474}" dt="2023-07-17T03:14:58.347" v="1388"/>
        <pc:sldMkLst>
          <pc:docMk/>
          <pc:sldMk cId="2208398261" sldId="305"/>
        </pc:sldMkLst>
        <pc:spChg chg="mod">
          <ac:chgData name="Bissonnette, Deirdre J (DFW)" userId="1c669b28-17ed-44da-9266-d36336bf8105" providerId="ADAL" clId="{05AE2791-1AF1-436B-BB39-E3A6C5448474}" dt="2023-07-17T02:06:01.664" v="1366" actId="1076"/>
          <ac:spMkLst>
            <pc:docMk/>
            <pc:sldMk cId="2208398261" sldId="305"/>
            <ac:spMk id="14" creationId="{585DDFEB-CC55-4859-060E-BFE9DEB26F22}"/>
          </ac:spMkLst>
        </pc:spChg>
        <pc:picChg chg="add mod">
          <ac:chgData name="Bissonnette, Deirdre J (DFW)" userId="1c669b28-17ed-44da-9266-d36336bf8105" providerId="ADAL" clId="{05AE2791-1AF1-436B-BB39-E3A6C5448474}" dt="2023-07-17T02:05:56.077" v="1365" actId="1076"/>
          <ac:picMkLst>
            <pc:docMk/>
            <pc:sldMk cId="2208398261" sldId="305"/>
            <ac:picMk id="4" creationId="{2E5672FD-1F71-6067-5D9E-FA375B149BE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CA5A13-C49D-4C6F-8FB2-F79FC93F987E}" type="datetimeFigureOut">
              <a:rPr lang="en-US" smtClean="0"/>
              <a:t>7/17/2023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B236B0-B083-4D68-860C-3B55E740A91E}" type="slidenum">
              <a:rPr lang="en-US" smtClean="0"/>
              <a:t>‹#›</a:t>
            </a:fld>
            <a:endParaRPr lang="en-US"/>
          </a:p>
        </p:txBody>
      </p:sp>
    </p:spTree>
    <p:extLst>
      <p:ext uri="{BB962C8B-B14F-4D97-AF65-F5344CB8AC3E}">
        <p14:creationId xmlns:p14="http://schemas.microsoft.com/office/powerpoint/2010/main" val="2285751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FC39D-5B77-4B7F-B8A8-5D187D15E8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951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4B236B0-B083-4D68-860C-3B55E740A91E}" type="slidenum">
              <a:rPr lang="en-US" smtClean="0"/>
              <a:t>10</a:t>
            </a:fld>
            <a:endParaRPr lang="en-US"/>
          </a:p>
        </p:txBody>
      </p:sp>
    </p:spTree>
    <p:extLst>
      <p:ext uri="{BB962C8B-B14F-4D97-AF65-F5344CB8AC3E}">
        <p14:creationId xmlns:p14="http://schemas.microsoft.com/office/powerpoint/2010/main" val="3899428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4B236B0-B083-4D68-860C-3B55E740A91E}" type="slidenum">
              <a:rPr lang="en-US" smtClean="0"/>
              <a:t>11</a:t>
            </a:fld>
            <a:endParaRPr lang="en-US"/>
          </a:p>
        </p:txBody>
      </p:sp>
    </p:spTree>
    <p:extLst>
      <p:ext uri="{BB962C8B-B14F-4D97-AF65-F5344CB8AC3E}">
        <p14:creationId xmlns:p14="http://schemas.microsoft.com/office/powerpoint/2010/main" val="3611549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B236B0-B083-4D68-860C-3B55E740A91E}" type="slidenum">
              <a:rPr lang="en-US" smtClean="0"/>
              <a:t>12</a:t>
            </a:fld>
            <a:endParaRPr lang="en-US"/>
          </a:p>
        </p:txBody>
      </p:sp>
    </p:spTree>
    <p:extLst>
      <p:ext uri="{BB962C8B-B14F-4D97-AF65-F5344CB8AC3E}">
        <p14:creationId xmlns:p14="http://schemas.microsoft.com/office/powerpoint/2010/main" val="3305472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4B236B0-B083-4D68-860C-3B55E740A91E}" type="slidenum">
              <a:rPr lang="en-US" smtClean="0"/>
              <a:t>13</a:t>
            </a:fld>
            <a:endParaRPr lang="en-US"/>
          </a:p>
        </p:txBody>
      </p:sp>
    </p:spTree>
    <p:extLst>
      <p:ext uri="{BB962C8B-B14F-4D97-AF65-F5344CB8AC3E}">
        <p14:creationId xmlns:p14="http://schemas.microsoft.com/office/powerpoint/2010/main" val="4881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4B236B0-B083-4D68-860C-3B55E740A91E}" type="slidenum">
              <a:rPr lang="en-US" smtClean="0"/>
              <a:t>14</a:t>
            </a:fld>
            <a:endParaRPr lang="en-US"/>
          </a:p>
        </p:txBody>
      </p:sp>
    </p:spTree>
    <p:extLst>
      <p:ext uri="{BB962C8B-B14F-4D97-AF65-F5344CB8AC3E}">
        <p14:creationId xmlns:p14="http://schemas.microsoft.com/office/powerpoint/2010/main" val="3315855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B236B0-B083-4D68-860C-3B55E740A91E}" type="slidenum">
              <a:rPr lang="en-US" smtClean="0"/>
              <a:t>15</a:t>
            </a:fld>
            <a:endParaRPr lang="en-US"/>
          </a:p>
        </p:txBody>
      </p:sp>
    </p:spTree>
    <p:extLst>
      <p:ext uri="{BB962C8B-B14F-4D97-AF65-F5344CB8AC3E}">
        <p14:creationId xmlns:p14="http://schemas.microsoft.com/office/powerpoint/2010/main" val="2171397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FC39D-5B77-4B7F-B8A8-5D187D15E8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802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FC39D-5B77-4B7F-B8A8-5D187D15E8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760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4B236B0-B083-4D68-860C-3B55E740A91E}" type="slidenum">
              <a:rPr lang="en-US" smtClean="0"/>
              <a:t>18</a:t>
            </a:fld>
            <a:endParaRPr lang="en-US"/>
          </a:p>
        </p:txBody>
      </p:sp>
    </p:spTree>
    <p:extLst>
      <p:ext uri="{BB962C8B-B14F-4D97-AF65-F5344CB8AC3E}">
        <p14:creationId xmlns:p14="http://schemas.microsoft.com/office/powerpoint/2010/main" val="1257177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4B236B0-B083-4D68-860C-3B55E740A91E}" type="slidenum">
              <a:rPr lang="en-US" smtClean="0"/>
              <a:t>19</a:t>
            </a:fld>
            <a:endParaRPr lang="en-US"/>
          </a:p>
        </p:txBody>
      </p:sp>
    </p:spTree>
    <p:extLst>
      <p:ext uri="{BB962C8B-B14F-4D97-AF65-F5344CB8AC3E}">
        <p14:creationId xmlns:p14="http://schemas.microsoft.com/office/powerpoint/2010/main" val="176342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B236B0-B083-4D68-860C-3B55E740A91E}" type="slidenum">
              <a:rPr lang="en-US" smtClean="0"/>
              <a:t>2</a:t>
            </a:fld>
            <a:endParaRPr lang="en-US"/>
          </a:p>
        </p:txBody>
      </p:sp>
    </p:spTree>
    <p:extLst>
      <p:ext uri="{BB962C8B-B14F-4D97-AF65-F5344CB8AC3E}">
        <p14:creationId xmlns:p14="http://schemas.microsoft.com/office/powerpoint/2010/main" val="1638326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4B236B0-B083-4D68-860C-3B55E740A91E}" type="slidenum">
              <a:rPr lang="en-US" smtClean="0"/>
              <a:t>20</a:t>
            </a:fld>
            <a:endParaRPr lang="en-US"/>
          </a:p>
        </p:txBody>
      </p:sp>
    </p:spTree>
    <p:extLst>
      <p:ext uri="{BB962C8B-B14F-4D97-AF65-F5344CB8AC3E}">
        <p14:creationId xmlns:p14="http://schemas.microsoft.com/office/powerpoint/2010/main" val="1308052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4B236B0-B083-4D68-860C-3B55E740A91E}" type="slidenum">
              <a:rPr lang="en-US" smtClean="0"/>
              <a:t>21</a:t>
            </a:fld>
            <a:endParaRPr lang="en-US"/>
          </a:p>
        </p:txBody>
      </p:sp>
    </p:spTree>
    <p:extLst>
      <p:ext uri="{BB962C8B-B14F-4D97-AF65-F5344CB8AC3E}">
        <p14:creationId xmlns:p14="http://schemas.microsoft.com/office/powerpoint/2010/main" val="645477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4B236B0-B083-4D68-860C-3B55E740A91E}" type="slidenum">
              <a:rPr lang="en-US" smtClean="0"/>
              <a:t>22</a:t>
            </a:fld>
            <a:endParaRPr lang="en-US"/>
          </a:p>
        </p:txBody>
      </p:sp>
    </p:spTree>
    <p:extLst>
      <p:ext uri="{BB962C8B-B14F-4D97-AF65-F5344CB8AC3E}">
        <p14:creationId xmlns:p14="http://schemas.microsoft.com/office/powerpoint/2010/main" val="4149706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solidFill>
                <a:schemeClr val="tx1"/>
              </a:solidFill>
            </a:endParaRPr>
          </a:p>
        </p:txBody>
      </p:sp>
      <p:sp>
        <p:nvSpPr>
          <p:cNvPr id="4" name="Slide Number Placeholder 3"/>
          <p:cNvSpPr>
            <a:spLocks noGrp="1"/>
          </p:cNvSpPr>
          <p:nvPr>
            <p:ph type="sldNum" sz="quarter" idx="5"/>
          </p:nvPr>
        </p:nvSpPr>
        <p:spPr/>
        <p:txBody>
          <a:bodyPr/>
          <a:lstStyle/>
          <a:p>
            <a:fld id="{34B236B0-B083-4D68-860C-3B55E740A91E}" type="slidenum">
              <a:rPr lang="en-US" smtClean="0"/>
              <a:t>3</a:t>
            </a:fld>
            <a:endParaRPr lang="en-US"/>
          </a:p>
        </p:txBody>
      </p:sp>
    </p:spTree>
    <p:extLst>
      <p:ext uri="{BB962C8B-B14F-4D97-AF65-F5344CB8AC3E}">
        <p14:creationId xmlns:p14="http://schemas.microsoft.com/office/powerpoint/2010/main" val="2910637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solidFill>
                <a:schemeClr val="tx1"/>
              </a:solidFill>
            </a:endParaRPr>
          </a:p>
        </p:txBody>
      </p:sp>
      <p:sp>
        <p:nvSpPr>
          <p:cNvPr id="4" name="Slide Number Placeholder 3"/>
          <p:cNvSpPr>
            <a:spLocks noGrp="1"/>
          </p:cNvSpPr>
          <p:nvPr>
            <p:ph type="sldNum" sz="quarter" idx="5"/>
          </p:nvPr>
        </p:nvSpPr>
        <p:spPr/>
        <p:txBody>
          <a:bodyPr/>
          <a:lstStyle/>
          <a:p>
            <a:fld id="{34B236B0-B083-4D68-860C-3B55E740A91E}" type="slidenum">
              <a:rPr lang="en-US" smtClean="0"/>
              <a:t>4</a:t>
            </a:fld>
            <a:endParaRPr lang="en-US"/>
          </a:p>
        </p:txBody>
      </p:sp>
    </p:spTree>
    <p:extLst>
      <p:ext uri="{BB962C8B-B14F-4D97-AF65-F5344CB8AC3E}">
        <p14:creationId xmlns:p14="http://schemas.microsoft.com/office/powerpoint/2010/main" val="2612236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4B236B0-B083-4D68-860C-3B55E740A91E}" type="slidenum">
              <a:rPr lang="en-US" smtClean="0"/>
              <a:t>5</a:t>
            </a:fld>
            <a:endParaRPr lang="en-US"/>
          </a:p>
        </p:txBody>
      </p:sp>
    </p:spTree>
    <p:extLst>
      <p:ext uri="{BB962C8B-B14F-4D97-AF65-F5344CB8AC3E}">
        <p14:creationId xmlns:p14="http://schemas.microsoft.com/office/powerpoint/2010/main" val="4220439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4B236B0-B083-4D68-860C-3B55E740A91E}" type="slidenum">
              <a:rPr lang="en-US" smtClean="0"/>
              <a:t>6</a:t>
            </a:fld>
            <a:endParaRPr lang="en-US"/>
          </a:p>
        </p:txBody>
      </p:sp>
    </p:spTree>
    <p:extLst>
      <p:ext uri="{BB962C8B-B14F-4D97-AF65-F5344CB8AC3E}">
        <p14:creationId xmlns:p14="http://schemas.microsoft.com/office/powerpoint/2010/main" val="3011895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4B236B0-B083-4D68-860C-3B55E740A91E}" type="slidenum">
              <a:rPr lang="en-US" smtClean="0"/>
              <a:t>7</a:t>
            </a:fld>
            <a:endParaRPr lang="en-US"/>
          </a:p>
        </p:txBody>
      </p:sp>
    </p:spTree>
    <p:extLst>
      <p:ext uri="{BB962C8B-B14F-4D97-AF65-F5344CB8AC3E}">
        <p14:creationId xmlns:p14="http://schemas.microsoft.com/office/powerpoint/2010/main" val="887930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4B236B0-B083-4D68-860C-3B55E740A91E}" type="slidenum">
              <a:rPr lang="en-US" smtClean="0"/>
              <a:t>8</a:t>
            </a:fld>
            <a:endParaRPr lang="en-US"/>
          </a:p>
        </p:txBody>
      </p:sp>
    </p:spTree>
    <p:extLst>
      <p:ext uri="{BB962C8B-B14F-4D97-AF65-F5344CB8AC3E}">
        <p14:creationId xmlns:p14="http://schemas.microsoft.com/office/powerpoint/2010/main" val="735949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4B236B0-B083-4D68-860C-3B55E740A91E}" type="slidenum">
              <a:rPr lang="en-US" smtClean="0"/>
              <a:t>9</a:t>
            </a:fld>
            <a:endParaRPr lang="en-US"/>
          </a:p>
        </p:txBody>
      </p:sp>
    </p:spTree>
    <p:extLst>
      <p:ext uri="{BB962C8B-B14F-4D97-AF65-F5344CB8AC3E}">
        <p14:creationId xmlns:p14="http://schemas.microsoft.com/office/powerpoint/2010/main" val="1369144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7D91A297-0045-4918-8943-C13D7B54A5C1}" type="datetimeFigureOut">
              <a:rPr lang="en-US" smtClean="0"/>
              <a:t>7/17/2023</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B56ACAEE-94C3-42A1-967C-EDC89E9997BB}" type="slidenum">
              <a:rPr lang="en-US" smtClean="0"/>
              <a:t>‹#›</a:t>
            </a:fld>
            <a:endParaRPr lang="en-US"/>
          </a:p>
        </p:txBody>
      </p:sp>
    </p:spTree>
    <p:extLst>
      <p:ext uri="{BB962C8B-B14F-4D97-AF65-F5344CB8AC3E}">
        <p14:creationId xmlns:p14="http://schemas.microsoft.com/office/powerpoint/2010/main" val="301216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91A297-0045-4918-8943-C13D7B54A5C1}" type="datetimeFigureOut">
              <a:rPr lang="en-US" smtClean="0"/>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6ACAEE-94C3-42A1-967C-EDC89E9997BB}" type="slidenum">
              <a:rPr lang="en-US" smtClean="0"/>
              <a:t>‹#›</a:t>
            </a:fld>
            <a:endParaRPr lang="en-US"/>
          </a:p>
        </p:txBody>
      </p:sp>
    </p:spTree>
    <p:extLst>
      <p:ext uri="{BB962C8B-B14F-4D97-AF65-F5344CB8AC3E}">
        <p14:creationId xmlns:p14="http://schemas.microsoft.com/office/powerpoint/2010/main" val="932132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91A297-0045-4918-8943-C13D7B54A5C1}" type="datetimeFigureOut">
              <a:rPr lang="en-US" smtClean="0"/>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6ACAEE-94C3-42A1-967C-EDC89E9997BB}" type="slidenum">
              <a:rPr lang="en-US" smtClean="0"/>
              <a:t>‹#›</a:t>
            </a:fld>
            <a:endParaRPr lang="en-US"/>
          </a:p>
        </p:txBody>
      </p:sp>
    </p:spTree>
    <p:extLst>
      <p:ext uri="{BB962C8B-B14F-4D97-AF65-F5344CB8AC3E}">
        <p14:creationId xmlns:p14="http://schemas.microsoft.com/office/powerpoint/2010/main" val="1808111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91A297-0045-4918-8943-C13D7B54A5C1}" type="datetimeFigureOut">
              <a:rPr lang="en-US" smtClean="0"/>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6ACAEE-94C3-42A1-967C-EDC89E9997BB}" type="slidenum">
              <a:rPr lang="en-US" smtClean="0"/>
              <a:t>‹#›</a:t>
            </a:fld>
            <a:endParaRPr lang="en-US"/>
          </a:p>
        </p:txBody>
      </p:sp>
    </p:spTree>
    <p:extLst>
      <p:ext uri="{BB962C8B-B14F-4D97-AF65-F5344CB8AC3E}">
        <p14:creationId xmlns:p14="http://schemas.microsoft.com/office/powerpoint/2010/main" val="3189977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91A297-0045-4918-8943-C13D7B54A5C1}" type="datetimeFigureOut">
              <a:rPr lang="en-US" smtClean="0"/>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6ACAEE-94C3-42A1-967C-EDC89E9997BB}" type="slidenum">
              <a:rPr lang="en-US" smtClean="0"/>
              <a:t>‹#›</a:t>
            </a:fld>
            <a:endParaRPr lang="en-US"/>
          </a:p>
        </p:txBody>
      </p:sp>
    </p:spTree>
    <p:extLst>
      <p:ext uri="{BB962C8B-B14F-4D97-AF65-F5344CB8AC3E}">
        <p14:creationId xmlns:p14="http://schemas.microsoft.com/office/powerpoint/2010/main" val="1816235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91A297-0045-4918-8943-C13D7B54A5C1}" type="datetimeFigureOut">
              <a:rPr lang="en-US" smtClean="0"/>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6ACAEE-94C3-42A1-967C-EDC89E9997BB}" type="slidenum">
              <a:rPr lang="en-US" smtClean="0"/>
              <a:t>‹#›</a:t>
            </a:fld>
            <a:endParaRPr lang="en-US"/>
          </a:p>
        </p:txBody>
      </p:sp>
    </p:spTree>
    <p:extLst>
      <p:ext uri="{BB962C8B-B14F-4D97-AF65-F5344CB8AC3E}">
        <p14:creationId xmlns:p14="http://schemas.microsoft.com/office/powerpoint/2010/main" val="1775702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91A297-0045-4918-8943-C13D7B54A5C1}" type="datetimeFigureOut">
              <a:rPr lang="en-US" smtClean="0"/>
              <a:t>7/17/2023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6ACAEE-94C3-42A1-967C-EDC89E9997BB}" type="slidenum">
              <a:rPr lang="en-US" smtClean="0"/>
              <a:t>‹#›</a:t>
            </a:fld>
            <a:endParaRPr lang="en-US"/>
          </a:p>
        </p:txBody>
      </p:sp>
    </p:spTree>
    <p:extLst>
      <p:ext uri="{BB962C8B-B14F-4D97-AF65-F5344CB8AC3E}">
        <p14:creationId xmlns:p14="http://schemas.microsoft.com/office/powerpoint/2010/main" val="1749146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91A297-0045-4918-8943-C13D7B54A5C1}" type="datetimeFigureOut">
              <a:rPr lang="en-US" smtClean="0"/>
              <a:t>7/17/2023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6ACAEE-94C3-42A1-967C-EDC89E9997BB}" type="slidenum">
              <a:rPr lang="en-US" smtClean="0"/>
              <a:t>‹#›</a:t>
            </a:fld>
            <a:endParaRPr lang="en-US"/>
          </a:p>
        </p:txBody>
      </p:sp>
    </p:spTree>
    <p:extLst>
      <p:ext uri="{BB962C8B-B14F-4D97-AF65-F5344CB8AC3E}">
        <p14:creationId xmlns:p14="http://schemas.microsoft.com/office/powerpoint/2010/main" val="1286694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91A297-0045-4918-8943-C13D7B54A5C1}" type="datetimeFigureOut">
              <a:rPr lang="en-US" smtClean="0"/>
              <a:t>7/17/2023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6ACAEE-94C3-42A1-967C-EDC89E9997BB}" type="slidenum">
              <a:rPr lang="en-US" smtClean="0"/>
              <a:t>‹#›</a:t>
            </a:fld>
            <a:endParaRPr lang="en-US"/>
          </a:p>
        </p:txBody>
      </p:sp>
    </p:spTree>
    <p:extLst>
      <p:ext uri="{BB962C8B-B14F-4D97-AF65-F5344CB8AC3E}">
        <p14:creationId xmlns:p14="http://schemas.microsoft.com/office/powerpoint/2010/main" val="124174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7D91A297-0045-4918-8943-C13D7B54A5C1}" type="datetimeFigureOut">
              <a:rPr lang="en-US" smtClean="0"/>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B56ACAEE-94C3-42A1-967C-EDC89E9997BB}" type="slidenum">
              <a:rPr lang="en-US" smtClean="0"/>
              <a:t>‹#›</a:t>
            </a:fld>
            <a:endParaRPr lang="en-US"/>
          </a:p>
        </p:txBody>
      </p:sp>
    </p:spTree>
    <p:extLst>
      <p:ext uri="{BB962C8B-B14F-4D97-AF65-F5344CB8AC3E}">
        <p14:creationId xmlns:p14="http://schemas.microsoft.com/office/powerpoint/2010/main" val="426465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7D91A297-0045-4918-8943-C13D7B54A5C1}" type="datetimeFigureOut">
              <a:rPr lang="en-US" smtClean="0"/>
              <a:t>7/17/2023</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B56ACAEE-94C3-42A1-967C-EDC89E9997BB}" type="slidenum">
              <a:rPr lang="en-US" smtClean="0"/>
              <a:t>‹#›</a:t>
            </a:fld>
            <a:endParaRPr lang="en-US"/>
          </a:p>
        </p:txBody>
      </p:sp>
    </p:spTree>
    <p:extLst>
      <p:ext uri="{BB962C8B-B14F-4D97-AF65-F5344CB8AC3E}">
        <p14:creationId xmlns:p14="http://schemas.microsoft.com/office/powerpoint/2010/main" val="353076177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7D91A297-0045-4918-8943-C13D7B54A5C1}" type="datetimeFigureOut">
              <a:rPr lang="en-US" smtClean="0"/>
              <a:t>7/17/2023</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B56ACAEE-94C3-42A1-967C-EDC89E9997BB}" type="slidenum">
              <a:rPr lang="en-US" smtClean="0"/>
              <a:t>‹#›</a:t>
            </a:fld>
            <a:endParaRPr lang="en-US"/>
          </a:p>
        </p:txBody>
      </p:sp>
    </p:spTree>
    <p:extLst>
      <p:ext uri="{BB962C8B-B14F-4D97-AF65-F5344CB8AC3E}">
        <p14:creationId xmlns:p14="http://schemas.microsoft.com/office/powerpoint/2010/main" val="2995571622"/>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hemeOverride" Target="../theme/themeOverride1.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hemeOverride" Target="../theme/themeOverride2.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5640" y="4414687"/>
            <a:ext cx="10250013" cy="1233251"/>
          </a:xfrm>
        </p:spPr>
        <p:txBody>
          <a:bodyPr vert="horz" lIns="91440" tIns="45720" rIns="91440" bIns="45720" rtlCol="0" anchor="b">
            <a:normAutofit fontScale="90000"/>
          </a:bodyPr>
          <a:lstStyle/>
          <a:p>
            <a:pPr algn="ctr">
              <a:lnSpc>
                <a:spcPct val="90000"/>
              </a:lnSpc>
            </a:pPr>
            <a:r>
              <a:rPr lang="en-US"/>
              <a:t>ICSEW July Transition and Celebration 2023</a:t>
            </a:r>
            <a:endParaRPr lang="en-US" dirty="0"/>
          </a:p>
        </p:txBody>
      </p:sp>
      <p:pic>
        <p:nvPicPr>
          <p:cNvPr id="6" name="Content Placeholder 5" descr="Diagram&#10;&#10;Description automatically generated">
            <a:extLst>
              <a:ext uri="{FF2B5EF4-FFF2-40B4-BE49-F238E27FC236}">
                <a16:creationId xmlns:a16="http://schemas.microsoft.com/office/drawing/2014/main" id="{8628AB13-D73A-4CEC-9A97-6E3EA98F558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1778237" y="1105355"/>
            <a:ext cx="8604100" cy="2559720"/>
          </a:xfrm>
          <a:prstGeom prst="rect">
            <a:avLst/>
          </a:prstGeom>
        </p:spPr>
      </p:pic>
    </p:spTree>
    <p:extLst>
      <p:ext uri="{BB962C8B-B14F-4D97-AF65-F5344CB8AC3E}">
        <p14:creationId xmlns:p14="http://schemas.microsoft.com/office/powerpoint/2010/main" val="182885515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C57BFA-DB67-F6E8-F4CC-C7A8BBE1716A}"/>
              </a:ext>
            </a:extLst>
          </p:cNvPr>
          <p:cNvSpPr/>
          <p:nvPr/>
        </p:nvSpPr>
        <p:spPr>
          <a:xfrm>
            <a:off x="0" y="0"/>
            <a:ext cx="12192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585DDFEB-CC55-4859-060E-BFE9DEB26F22}"/>
              </a:ext>
            </a:extLst>
          </p:cNvPr>
          <p:cNvSpPr txBox="1">
            <a:spLocks/>
          </p:cNvSpPr>
          <p:nvPr/>
        </p:nvSpPr>
        <p:spPr>
          <a:xfrm>
            <a:off x="-806556" y="1393976"/>
            <a:ext cx="6412089" cy="4070048"/>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endParaRPr lang="en-US" sz="2300" b="1" dirty="0">
              <a:solidFill>
                <a:schemeClr val="tx1"/>
              </a:solidFill>
              <a:latin typeface="+mj-lt"/>
            </a:endParaRPr>
          </a:p>
          <a:p>
            <a:pPr marL="0" indent="0" algn="ctr">
              <a:buFont typeface="Wingdings 3" panose="05040102010807070707" pitchFamily="18" charset="2"/>
              <a:buNone/>
            </a:pPr>
            <a:r>
              <a:rPr lang="en-US" sz="5400" b="1" spc="-120" dirty="0">
                <a:solidFill>
                  <a:schemeClr val="tx1"/>
                </a:solidFill>
                <a:latin typeface="+mj-lt"/>
                <a:ea typeface="+mj-ea"/>
                <a:cs typeface="+mj-cs"/>
              </a:rPr>
              <a:t>Professional Development</a:t>
            </a:r>
          </a:p>
          <a:p>
            <a:pPr marL="0" indent="0" algn="ctr">
              <a:buFont typeface="Wingdings 3" panose="05040102010807070707" pitchFamily="18" charset="2"/>
              <a:buNone/>
            </a:pPr>
            <a:endParaRPr lang="en-US" sz="4000" dirty="0">
              <a:solidFill>
                <a:schemeClr val="tx1"/>
              </a:solidFill>
              <a:latin typeface="+mj-lt"/>
            </a:endParaRPr>
          </a:p>
          <a:p>
            <a:pPr marL="0" indent="0" algn="ctr">
              <a:buFont typeface="Wingdings 3" panose="05040102010807070707" pitchFamily="18" charset="2"/>
              <a:buNone/>
            </a:pPr>
            <a:r>
              <a:rPr lang="en-US" sz="4000" dirty="0">
                <a:solidFill>
                  <a:schemeClr val="tx1"/>
                </a:solidFill>
                <a:latin typeface="+mj-lt"/>
              </a:rPr>
              <a:t>Lyn Peters</a:t>
            </a:r>
          </a:p>
          <a:p>
            <a:pPr marL="0" indent="0" algn="ctr">
              <a:buFont typeface="Wingdings 3" panose="05040102010807070707" pitchFamily="18" charset="2"/>
              <a:buNone/>
            </a:pPr>
            <a:endParaRPr lang="en-US" sz="40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p:txBody>
      </p:sp>
      <p:pic>
        <p:nvPicPr>
          <p:cNvPr id="4" name="Picture 3" descr="A landscape with hills and a body of water in the distance&#10;&#10;Description automatically generated with low confidence">
            <a:extLst>
              <a:ext uri="{FF2B5EF4-FFF2-40B4-BE49-F238E27FC236}">
                <a16:creationId xmlns:a16="http://schemas.microsoft.com/office/drawing/2014/main" id="{7114DF2D-DA73-C3EF-2AA6-F85B4ECDC840}"/>
              </a:ext>
            </a:extLst>
          </p:cNvPr>
          <p:cNvPicPr>
            <a:picLocks noChangeAspect="1"/>
          </p:cNvPicPr>
          <p:nvPr/>
        </p:nvPicPr>
        <p:blipFill rotWithShape="1">
          <a:blip r:embed="rId3">
            <a:extLst>
              <a:ext uri="{28A0092B-C50C-407E-A947-70E740481C1C}">
                <a14:useLocalDpi xmlns:a14="http://schemas.microsoft.com/office/drawing/2010/main" val="0"/>
              </a:ext>
            </a:extLst>
          </a:blip>
          <a:srcRect l="29133"/>
          <a:stretch/>
        </p:blipFill>
        <p:spPr>
          <a:xfrm>
            <a:off x="4902740" y="0"/>
            <a:ext cx="7290078" cy="6858000"/>
          </a:xfrm>
          <a:prstGeom prst="rect">
            <a:avLst/>
          </a:prstGeom>
        </p:spPr>
      </p:pic>
    </p:spTree>
    <p:extLst>
      <p:ext uri="{BB962C8B-B14F-4D97-AF65-F5344CB8AC3E}">
        <p14:creationId xmlns:p14="http://schemas.microsoft.com/office/powerpoint/2010/main" val="2808722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C57BFA-DB67-F6E8-F4CC-C7A8BBE1716A}"/>
              </a:ext>
            </a:extLst>
          </p:cNvPr>
          <p:cNvSpPr/>
          <p:nvPr/>
        </p:nvSpPr>
        <p:spPr>
          <a:xfrm>
            <a:off x="0" y="0"/>
            <a:ext cx="12192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585DDFEB-CC55-4859-060E-BFE9DEB26F22}"/>
              </a:ext>
            </a:extLst>
          </p:cNvPr>
          <p:cNvSpPr txBox="1">
            <a:spLocks/>
          </p:cNvSpPr>
          <p:nvPr/>
        </p:nvSpPr>
        <p:spPr>
          <a:xfrm>
            <a:off x="603956" y="1393976"/>
            <a:ext cx="6412089" cy="4070048"/>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endParaRPr lang="en-US" sz="2300" b="1" dirty="0">
              <a:solidFill>
                <a:schemeClr val="tx1"/>
              </a:solidFill>
              <a:latin typeface="+mj-lt"/>
            </a:endParaRPr>
          </a:p>
          <a:p>
            <a:pPr marL="0" indent="0" algn="ctr">
              <a:buFont typeface="Wingdings 3" panose="05040102010807070707" pitchFamily="18" charset="2"/>
              <a:buNone/>
            </a:pPr>
            <a:r>
              <a:rPr lang="en-US" sz="5400" b="1" spc="-120" dirty="0">
                <a:solidFill>
                  <a:schemeClr val="tx1"/>
                </a:solidFill>
                <a:latin typeface="+mj-lt"/>
                <a:ea typeface="+mj-ea"/>
                <a:cs typeface="+mj-cs"/>
              </a:rPr>
              <a:t>Public Outreach</a:t>
            </a:r>
          </a:p>
          <a:p>
            <a:pPr marL="0" indent="0" algn="ctr">
              <a:buFont typeface="Wingdings 3" panose="05040102010807070707" pitchFamily="18" charset="2"/>
              <a:buNone/>
            </a:pPr>
            <a:endParaRPr lang="en-US" sz="4000" dirty="0">
              <a:solidFill>
                <a:schemeClr val="tx1"/>
              </a:solidFill>
              <a:latin typeface="+mj-lt"/>
            </a:endParaRPr>
          </a:p>
          <a:p>
            <a:pPr marL="0" indent="0" algn="ctr">
              <a:buFont typeface="Wingdings 3" panose="05040102010807070707" pitchFamily="18" charset="2"/>
              <a:buNone/>
            </a:pPr>
            <a:r>
              <a:rPr lang="en-US" sz="4000" dirty="0">
                <a:solidFill>
                  <a:schemeClr val="tx1"/>
                </a:solidFill>
                <a:latin typeface="+mj-lt"/>
              </a:rPr>
              <a:t>Sequenna Fashana</a:t>
            </a:r>
          </a:p>
          <a:p>
            <a:pPr marL="0" indent="0" algn="ctr">
              <a:buFont typeface="Wingdings 3" panose="05040102010807070707" pitchFamily="18" charset="2"/>
              <a:buNone/>
            </a:pPr>
            <a:endParaRPr lang="en-US" sz="40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p:txBody>
      </p:sp>
      <p:pic>
        <p:nvPicPr>
          <p:cNvPr id="4" name="Picture 3" descr="A picture containing tree, plant, outdoor, shade&#10;&#10;Description automatically generated">
            <a:extLst>
              <a:ext uri="{FF2B5EF4-FFF2-40B4-BE49-F238E27FC236}">
                <a16:creationId xmlns:a16="http://schemas.microsoft.com/office/drawing/2014/main" id="{2E5672FD-1F71-6067-5D9E-FA375B149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Tree>
    <p:extLst>
      <p:ext uri="{BB962C8B-B14F-4D97-AF65-F5344CB8AC3E}">
        <p14:creationId xmlns:p14="http://schemas.microsoft.com/office/powerpoint/2010/main" val="2208398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B5A7FF-CD5D-1076-47F4-EB9ADF16CF13}"/>
              </a:ext>
            </a:extLst>
          </p:cNvPr>
          <p:cNvSpPr/>
          <p:nvPr/>
        </p:nvSpPr>
        <p:spPr>
          <a:xfrm>
            <a:off x="0" y="0"/>
            <a:ext cx="12192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96932" y="-388219"/>
            <a:ext cx="10398135" cy="1507067"/>
          </a:xfrm>
        </p:spPr>
        <p:txBody>
          <a:bodyPr/>
          <a:lstStyle/>
          <a:p>
            <a:pPr algn="ctr"/>
            <a:r>
              <a:rPr lang="en-US" b="1" dirty="0">
                <a:solidFill>
                  <a:schemeClr val="tx1"/>
                </a:solidFill>
              </a:rPr>
              <a:t>New Members since August 2022</a:t>
            </a:r>
          </a:p>
        </p:txBody>
      </p:sp>
      <p:sp>
        <p:nvSpPr>
          <p:cNvPr id="6" name="Content Placeholder 5">
            <a:extLst>
              <a:ext uri="{FF2B5EF4-FFF2-40B4-BE49-F238E27FC236}">
                <a16:creationId xmlns:a16="http://schemas.microsoft.com/office/drawing/2014/main" id="{E3E78A43-9054-4CBD-A04E-729AC0D9DDA6}"/>
              </a:ext>
            </a:extLst>
          </p:cNvPr>
          <p:cNvSpPr>
            <a:spLocks noGrp="1"/>
          </p:cNvSpPr>
          <p:nvPr>
            <p:ph sz="half" idx="2"/>
          </p:nvPr>
        </p:nvSpPr>
        <p:spPr>
          <a:xfrm>
            <a:off x="0" y="640080"/>
            <a:ext cx="12192000" cy="6217919"/>
          </a:xfrm>
        </p:spPr>
        <p:txBody>
          <a:bodyPr numCol="2">
            <a:normAutofit fontScale="92500" lnSpcReduction="10000"/>
          </a:bodyPr>
          <a:lstStyle/>
          <a:p>
            <a:pPr marL="0" marR="0">
              <a:lnSpc>
                <a:spcPct val="115000"/>
              </a:lnSpc>
              <a:spcBef>
                <a:spcPts val="0"/>
              </a:spcBef>
              <a:spcAft>
                <a:spcPts val="0"/>
              </a:spcAft>
            </a:pPr>
            <a:r>
              <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Leia Althauser , Department of Fish and Wildlife</a:t>
            </a:r>
          </a:p>
          <a:p>
            <a:pPr marL="0" marR="0">
              <a:lnSpc>
                <a:spcPct val="115000"/>
              </a:lnSpc>
              <a:spcBef>
                <a:spcPts val="0"/>
              </a:spcBef>
              <a:spcAft>
                <a:spcPts val="0"/>
              </a:spcAft>
            </a:pPr>
            <a:r>
              <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Julie Bagley , Department of Social and Health Services</a:t>
            </a:r>
          </a:p>
          <a:p>
            <a:pPr marL="0" marR="0">
              <a:lnSpc>
                <a:spcPct val="115000"/>
              </a:lnSpc>
              <a:spcBef>
                <a:spcPts val="0"/>
              </a:spcBef>
              <a:spcAft>
                <a:spcPts val="0"/>
              </a:spcAft>
            </a:pPr>
            <a:r>
              <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Wendy Brand , Washington State Parks and Recreation Commission</a:t>
            </a:r>
          </a:p>
          <a:p>
            <a:pPr marL="0" marR="0">
              <a:lnSpc>
                <a:spcPct val="115000"/>
              </a:lnSpc>
              <a:spcBef>
                <a:spcPts val="0"/>
              </a:spcBef>
              <a:spcAft>
                <a:spcPts val="0"/>
              </a:spcAft>
            </a:pPr>
            <a:r>
              <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Olivia Burley , Department of Veteran Affairs</a:t>
            </a:r>
          </a:p>
          <a:p>
            <a:pPr marL="0" marR="0">
              <a:lnSpc>
                <a:spcPct val="115000"/>
              </a:lnSpc>
              <a:spcBef>
                <a:spcPts val="0"/>
              </a:spcBef>
              <a:spcAft>
                <a:spcPts val="0"/>
              </a:spcAft>
            </a:pPr>
            <a:r>
              <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Kristina Cox , Department of Health</a:t>
            </a:r>
          </a:p>
          <a:p>
            <a:pPr marL="0" marR="0">
              <a:lnSpc>
                <a:spcPct val="115000"/>
              </a:lnSpc>
              <a:spcBef>
                <a:spcPts val="0"/>
              </a:spcBef>
              <a:spcAft>
                <a:spcPts val="0"/>
              </a:spcAft>
            </a:pPr>
            <a:r>
              <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Rocky Dimico , Department of Retirement Systems</a:t>
            </a:r>
          </a:p>
          <a:p>
            <a:pPr marL="0" marR="0">
              <a:lnSpc>
                <a:spcPct val="115000"/>
              </a:lnSpc>
              <a:spcBef>
                <a:spcPts val="0"/>
              </a:spcBef>
              <a:spcAft>
                <a:spcPts val="0"/>
              </a:spcAft>
            </a:pPr>
            <a:r>
              <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Kristin Dugas-</a:t>
            </a:r>
            <a:r>
              <a:rPr lang="en-US"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Asas</a:t>
            </a:r>
            <a:r>
              <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Department of Social and Health Services</a:t>
            </a:r>
          </a:p>
          <a:p>
            <a:pPr marL="0" marR="0">
              <a:lnSpc>
                <a:spcPct val="115000"/>
              </a:lnSpc>
              <a:spcBef>
                <a:spcPts val="0"/>
              </a:spcBef>
              <a:spcAft>
                <a:spcPts val="0"/>
              </a:spcAft>
            </a:pPr>
            <a:r>
              <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Hannah Febach , Department of Health</a:t>
            </a:r>
          </a:p>
          <a:p>
            <a:pPr marL="0" marR="0">
              <a:lnSpc>
                <a:spcPct val="115000"/>
              </a:lnSpc>
              <a:spcBef>
                <a:spcPts val="0"/>
              </a:spcBef>
              <a:spcAft>
                <a:spcPts val="0"/>
              </a:spcAft>
            </a:pPr>
            <a:r>
              <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Michelle Gladstone-Wade , Department of Commerce</a:t>
            </a:r>
          </a:p>
          <a:p>
            <a:pPr marL="0" marR="0">
              <a:lnSpc>
                <a:spcPct val="115000"/>
              </a:lnSpc>
              <a:spcBef>
                <a:spcPts val="0"/>
              </a:spcBef>
              <a:spcAft>
                <a:spcPts val="0"/>
              </a:spcAft>
            </a:pPr>
            <a:r>
              <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Veronica Hand , Department of Fish and Wildlife</a:t>
            </a:r>
          </a:p>
          <a:p>
            <a:pPr marL="0" marR="0">
              <a:lnSpc>
                <a:spcPct val="115000"/>
              </a:lnSpc>
              <a:spcBef>
                <a:spcPts val="0"/>
              </a:spcBef>
              <a:spcAft>
                <a:spcPts val="0"/>
              </a:spcAft>
            </a:pPr>
            <a:r>
              <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Colette Kinder , State Auditor's Office</a:t>
            </a:r>
          </a:p>
          <a:p>
            <a:pPr marL="0" marR="0">
              <a:lnSpc>
                <a:spcPct val="115000"/>
              </a:lnSpc>
              <a:spcBef>
                <a:spcPts val="0"/>
              </a:spcBef>
              <a:spcAft>
                <a:spcPts val="0"/>
              </a:spcAft>
            </a:pPr>
            <a:r>
              <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Karen Martens , Department of Enterprise Services</a:t>
            </a:r>
          </a:p>
          <a:p>
            <a:pPr marL="0" marR="0">
              <a:lnSpc>
                <a:spcPct val="115000"/>
              </a:lnSpc>
              <a:spcBef>
                <a:spcPts val="0"/>
              </a:spcBef>
              <a:spcAft>
                <a:spcPts val="0"/>
              </a:spcAft>
            </a:pPr>
            <a:r>
              <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Rachelle Martin , Department of Health</a:t>
            </a:r>
          </a:p>
          <a:p>
            <a:pPr marL="0" marR="0">
              <a:lnSpc>
                <a:spcPct val="115000"/>
              </a:lnSpc>
              <a:spcBef>
                <a:spcPts val="0"/>
              </a:spcBef>
              <a:spcAft>
                <a:spcPts val="0"/>
              </a:spcAft>
            </a:pPr>
            <a:r>
              <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Stephanie Mason , Washington Medical Commission</a:t>
            </a:r>
          </a:p>
          <a:p>
            <a:pPr marL="0" marR="0">
              <a:lnSpc>
                <a:spcPct val="115000"/>
              </a:lnSpc>
              <a:spcBef>
                <a:spcPts val="0"/>
              </a:spcBef>
              <a:spcAft>
                <a:spcPts val="0"/>
              </a:spcAft>
            </a:pPr>
            <a:r>
              <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Annie McHale , Washington State Parks and Recreation Commission</a:t>
            </a:r>
          </a:p>
          <a:p>
            <a:pPr marL="0" marR="0">
              <a:lnSpc>
                <a:spcPct val="115000"/>
              </a:lnSpc>
              <a:spcBef>
                <a:spcPts val="0"/>
              </a:spcBef>
              <a:spcAft>
                <a:spcPts val="0"/>
              </a:spcAft>
            </a:pPr>
            <a:r>
              <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Alex Monroe , Washington State Parks and Recreation Commission</a:t>
            </a:r>
          </a:p>
          <a:p>
            <a:pPr marL="0" marR="0">
              <a:lnSpc>
                <a:spcPct val="115000"/>
              </a:lnSpc>
              <a:spcBef>
                <a:spcPts val="0"/>
              </a:spcBef>
              <a:spcAft>
                <a:spcPts val="0"/>
              </a:spcAft>
            </a:pPr>
            <a:r>
              <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Keri Murphy , Washington State Parks and Recreation Commission</a:t>
            </a:r>
          </a:p>
          <a:p>
            <a:pPr marL="0" marR="0">
              <a:lnSpc>
                <a:spcPct val="115000"/>
              </a:lnSpc>
              <a:spcBef>
                <a:spcPts val="0"/>
              </a:spcBef>
              <a:spcAft>
                <a:spcPts val="0"/>
              </a:spcAft>
            </a:pPr>
            <a:r>
              <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Hannah Ross , Washington State Parks and Recreation Commission</a:t>
            </a:r>
          </a:p>
          <a:p>
            <a:pPr marL="0" marR="0">
              <a:lnSpc>
                <a:spcPct val="115000"/>
              </a:lnSpc>
              <a:spcBef>
                <a:spcPts val="0"/>
              </a:spcBef>
              <a:spcAft>
                <a:spcPts val="0"/>
              </a:spcAft>
            </a:pPr>
            <a:r>
              <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Jennifer Ross , Department of Health</a:t>
            </a:r>
          </a:p>
          <a:p>
            <a:pPr marL="0" marR="0">
              <a:lnSpc>
                <a:spcPct val="115000"/>
              </a:lnSpc>
              <a:spcBef>
                <a:spcPts val="0"/>
              </a:spcBef>
              <a:spcAft>
                <a:spcPts val="0"/>
              </a:spcAft>
            </a:pPr>
            <a:r>
              <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Robin Rozene , Department of Veteran Affairs</a:t>
            </a:r>
          </a:p>
          <a:p>
            <a:pPr marL="0" marR="0">
              <a:lnSpc>
                <a:spcPct val="115000"/>
              </a:lnSpc>
              <a:spcBef>
                <a:spcPts val="0"/>
              </a:spcBef>
              <a:spcAft>
                <a:spcPts val="0"/>
              </a:spcAft>
            </a:pPr>
            <a:r>
              <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Courtney Speer , Department of Enterprise Services</a:t>
            </a:r>
          </a:p>
          <a:p>
            <a:pPr marL="0" marR="0">
              <a:lnSpc>
                <a:spcPct val="115000"/>
              </a:lnSpc>
              <a:spcBef>
                <a:spcPts val="0"/>
              </a:spcBef>
              <a:spcAft>
                <a:spcPts val="0"/>
              </a:spcAft>
            </a:pPr>
            <a:r>
              <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Te Young , Department of Health</a:t>
            </a:r>
          </a:p>
        </p:txBody>
      </p:sp>
    </p:spTree>
    <p:extLst>
      <p:ext uri="{BB962C8B-B14F-4D97-AF65-F5344CB8AC3E}">
        <p14:creationId xmlns:p14="http://schemas.microsoft.com/office/powerpoint/2010/main" val="336108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12539B-6E81-75E1-0076-AE14D262EB53}"/>
              </a:ext>
            </a:extLst>
          </p:cNvPr>
          <p:cNvSpPr/>
          <p:nvPr/>
        </p:nvSpPr>
        <p:spPr>
          <a:xfrm>
            <a:off x="0" y="0"/>
            <a:ext cx="12192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585DDFEB-CC55-4859-060E-BFE9DEB26F22}"/>
              </a:ext>
            </a:extLst>
          </p:cNvPr>
          <p:cNvSpPr txBox="1">
            <a:spLocks/>
          </p:cNvSpPr>
          <p:nvPr/>
        </p:nvSpPr>
        <p:spPr>
          <a:xfrm>
            <a:off x="1914967" y="431157"/>
            <a:ext cx="8362066" cy="5995686"/>
          </a:xfrm>
          <a:prstGeom prst="rect">
            <a:avLst/>
          </a:prstGeom>
        </p:spPr>
        <p:txBody>
          <a:bodyPr vert="horz" lIns="91440" tIns="45720" rIns="91440" bIns="45720" rtlCol="0" anchor="t">
            <a:normAutofit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r>
              <a:rPr lang="en-US" sz="5400" b="1" spc="-120" dirty="0">
                <a:solidFill>
                  <a:schemeClr val="tx1"/>
                </a:solidFill>
                <a:latin typeface="+mj-lt"/>
                <a:ea typeface="+mj-ea"/>
                <a:cs typeface="+mj-cs"/>
              </a:rPr>
              <a:t>Join us!</a:t>
            </a:r>
          </a:p>
          <a:p>
            <a:pPr marL="0" indent="0" algn="ctr">
              <a:buFont typeface="Wingdings 3" panose="05040102010807070707" pitchFamily="18" charset="2"/>
              <a:buNone/>
            </a:pPr>
            <a:r>
              <a:rPr lang="en-US" sz="5400" b="1" spc="-120" dirty="0">
                <a:solidFill>
                  <a:schemeClr val="tx1"/>
                </a:solidFill>
                <a:latin typeface="+mj-lt"/>
                <a:ea typeface="+mj-ea"/>
                <a:cs typeface="+mj-cs"/>
              </a:rPr>
              <a:t>Current Vacancies:</a:t>
            </a:r>
          </a:p>
          <a:p>
            <a:pPr marL="0" indent="0" algn="ctr">
              <a:buFont typeface="Wingdings 3" panose="05040102010807070707" pitchFamily="18" charset="2"/>
              <a:buNone/>
            </a:pPr>
            <a:endParaRPr lang="en-US" sz="4800" b="1" dirty="0">
              <a:solidFill>
                <a:schemeClr val="tx1"/>
              </a:solidFill>
              <a:latin typeface="+mj-lt"/>
            </a:endParaRPr>
          </a:p>
          <a:p>
            <a:pPr marL="0" indent="0" algn="ctr">
              <a:buFont typeface="Wingdings 3" panose="05040102010807070707" pitchFamily="18" charset="2"/>
              <a:buNone/>
            </a:pPr>
            <a:r>
              <a:rPr lang="en-US" sz="3600" b="1" dirty="0">
                <a:solidFill>
                  <a:schemeClr val="tx1"/>
                </a:solidFill>
                <a:latin typeface="+mj-lt"/>
              </a:rPr>
              <a:t>Public Outreach Co-Chair</a:t>
            </a:r>
          </a:p>
          <a:p>
            <a:pPr marL="0" indent="0" algn="ctr">
              <a:buFont typeface="Wingdings 3" panose="05040102010807070707" pitchFamily="18" charset="2"/>
              <a:buNone/>
            </a:pPr>
            <a:r>
              <a:rPr lang="en-US" sz="3600" b="1" dirty="0">
                <a:solidFill>
                  <a:schemeClr val="tx1"/>
                </a:solidFill>
                <a:latin typeface="+mj-lt"/>
              </a:rPr>
              <a:t>Membership Co-Chair</a:t>
            </a:r>
          </a:p>
          <a:p>
            <a:pPr marL="0" indent="0" algn="ctr">
              <a:buFont typeface="Wingdings 3" panose="05040102010807070707" pitchFamily="18" charset="2"/>
              <a:buNone/>
            </a:pPr>
            <a:endParaRPr lang="en-US" sz="3600" b="1" dirty="0">
              <a:solidFill>
                <a:schemeClr val="tx1"/>
              </a:solidFill>
              <a:latin typeface="+mj-lt"/>
            </a:endParaRPr>
          </a:p>
          <a:p>
            <a:pPr marL="0" indent="0" algn="ctr">
              <a:buFont typeface="Wingdings 3" panose="05040102010807070707" pitchFamily="18" charset="2"/>
              <a:buNone/>
            </a:pPr>
            <a:r>
              <a:rPr lang="en-US" sz="4800" b="1" dirty="0">
                <a:solidFill>
                  <a:schemeClr val="tx1"/>
                </a:solidFill>
                <a:latin typeface="+mj-lt"/>
              </a:rPr>
              <a:t>Contact: ICSEW@OFM.WA.GOV</a:t>
            </a:r>
          </a:p>
          <a:p>
            <a:pPr marL="0" indent="0" algn="ctr">
              <a:buFont typeface="Wingdings 3" panose="05040102010807070707" pitchFamily="18" charset="2"/>
              <a:buNone/>
            </a:pPr>
            <a:endParaRPr lang="en-US" sz="4800" b="1" dirty="0">
              <a:solidFill>
                <a:schemeClr val="tx1"/>
              </a:solidFill>
              <a:latin typeface="+mj-lt"/>
            </a:endParaRPr>
          </a:p>
          <a:p>
            <a:pPr marL="0" indent="0" algn="ctr">
              <a:buFont typeface="Wingdings 3" panose="05040102010807070707" pitchFamily="18" charset="2"/>
              <a:buNone/>
            </a:pPr>
            <a:endParaRPr lang="en-US" sz="4800" b="1" dirty="0">
              <a:solidFill>
                <a:schemeClr val="tx1"/>
              </a:solidFill>
              <a:latin typeface="+mj-lt"/>
            </a:endParaRPr>
          </a:p>
          <a:p>
            <a:pPr marL="0" indent="0" algn="ctr">
              <a:buFont typeface="Wingdings 3" panose="05040102010807070707" pitchFamily="18" charset="2"/>
              <a:buNone/>
            </a:pPr>
            <a:endParaRPr lang="en-US" sz="40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p:txBody>
      </p:sp>
    </p:spTree>
    <p:extLst>
      <p:ext uri="{BB962C8B-B14F-4D97-AF65-F5344CB8AC3E}">
        <p14:creationId xmlns:p14="http://schemas.microsoft.com/office/powerpoint/2010/main" val="1279579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CC0C44-CD75-5BD7-10A0-3809DA9408E7}"/>
              </a:ext>
            </a:extLst>
          </p:cNvPr>
          <p:cNvSpPr/>
          <p:nvPr/>
        </p:nvSpPr>
        <p:spPr>
          <a:xfrm>
            <a:off x="0" y="0"/>
            <a:ext cx="12192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C54CE4F5-54C6-75A1-B1EE-20C499F201F9}"/>
              </a:ext>
            </a:extLst>
          </p:cNvPr>
          <p:cNvSpPr>
            <a:spLocks noGrp="1"/>
          </p:cNvSpPr>
          <p:nvPr>
            <p:ph type="title"/>
          </p:nvPr>
        </p:nvSpPr>
        <p:spPr>
          <a:xfrm>
            <a:off x="673452" y="1751311"/>
            <a:ext cx="5721687" cy="3355376"/>
          </a:xfrm>
        </p:spPr>
        <p:txBody>
          <a:bodyPr vert="horz" lIns="91440" tIns="45720" rIns="91440" bIns="45720" rtlCol="0">
            <a:normAutofit/>
          </a:bodyPr>
          <a:lstStyle/>
          <a:p>
            <a:pPr algn="ctr"/>
            <a:r>
              <a:rPr lang="en-US" b="1" dirty="0">
                <a:solidFill>
                  <a:schemeClr val="tx1"/>
                </a:solidFill>
              </a:rPr>
              <a:t>Executive Board</a:t>
            </a:r>
          </a:p>
        </p:txBody>
      </p:sp>
      <p:pic>
        <p:nvPicPr>
          <p:cNvPr id="5" name="Picture 4" descr="A close up of a flower&#10;&#10;Description automatically generated with low confidence">
            <a:extLst>
              <a:ext uri="{FF2B5EF4-FFF2-40B4-BE49-F238E27FC236}">
                <a16:creationId xmlns:a16="http://schemas.microsoft.com/office/drawing/2014/main" id="{48A58E44-9423-BAAE-104B-18E2D87E4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591" y="0"/>
            <a:ext cx="5123409" cy="6916785"/>
          </a:xfrm>
          <a:prstGeom prst="rect">
            <a:avLst/>
          </a:prstGeom>
        </p:spPr>
      </p:pic>
      <p:sp>
        <p:nvSpPr>
          <p:cNvPr id="6" name="Frame 5">
            <a:extLst>
              <a:ext uri="{FF2B5EF4-FFF2-40B4-BE49-F238E27FC236}">
                <a16:creationId xmlns:a16="http://schemas.microsoft.com/office/drawing/2014/main" id="{9C262901-7B92-971E-A1DB-82125ACB25EF}"/>
              </a:ext>
            </a:extLst>
          </p:cNvPr>
          <p:cNvSpPr/>
          <p:nvPr/>
        </p:nvSpPr>
        <p:spPr>
          <a:xfrm>
            <a:off x="261256" y="222069"/>
            <a:ext cx="6505303" cy="64008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74642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1EBB6B-A2F7-C46D-16FC-047C387C0EF9}"/>
              </a:ext>
            </a:extLst>
          </p:cNvPr>
          <p:cNvSpPr/>
          <p:nvPr/>
        </p:nvSpPr>
        <p:spPr>
          <a:xfrm>
            <a:off x="0" y="0"/>
            <a:ext cx="12192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585DDFEB-CC55-4859-060E-BFE9DEB26F22}"/>
              </a:ext>
            </a:extLst>
          </p:cNvPr>
          <p:cNvSpPr txBox="1">
            <a:spLocks/>
          </p:cNvSpPr>
          <p:nvPr/>
        </p:nvSpPr>
        <p:spPr>
          <a:xfrm>
            <a:off x="966652" y="992777"/>
            <a:ext cx="5686697" cy="4872446"/>
          </a:xfrm>
          <a:prstGeom prst="rect">
            <a:avLst/>
          </a:prstGeom>
          <a:noFill/>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endParaRPr lang="en-US" sz="2300" b="1" dirty="0">
              <a:solidFill>
                <a:schemeClr val="tx1"/>
              </a:solidFill>
              <a:latin typeface="+mj-lt"/>
            </a:endParaRPr>
          </a:p>
          <a:p>
            <a:pPr marL="0" indent="0" algn="ctr">
              <a:buFont typeface="Wingdings 3" panose="05040102010807070707" pitchFamily="18" charset="2"/>
              <a:buNone/>
            </a:pPr>
            <a:r>
              <a:rPr lang="en-US" sz="5400" b="1" spc="-120" dirty="0">
                <a:solidFill>
                  <a:schemeClr val="tx1"/>
                </a:solidFill>
                <a:latin typeface="+mj-lt"/>
                <a:ea typeface="+mj-ea"/>
                <a:cs typeface="+mj-cs"/>
              </a:rPr>
              <a:t>Welcome!</a:t>
            </a:r>
          </a:p>
          <a:p>
            <a:pPr marL="0" indent="0" algn="ctr">
              <a:buFont typeface="Wingdings 3" panose="05040102010807070707" pitchFamily="18" charset="2"/>
              <a:buNone/>
            </a:pPr>
            <a:endParaRPr lang="en-US" sz="4000" dirty="0">
              <a:solidFill>
                <a:schemeClr val="tx1"/>
              </a:solidFill>
              <a:latin typeface="+mj-lt"/>
            </a:endParaRPr>
          </a:p>
          <a:p>
            <a:pPr marL="0" indent="0" algn="ctr">
              <a:buFont typeface="Wingdings 3" panose="05040102010807070707" pitchFamily="18" charset="2"/>
              <a:buNone/>
            </a:pPr>
            <a:r>
              <a:rPr lang="en-US" sz="4000" dirty="0">
                <a:solidFill>
                  <a:schemeClr val="tx1"/>
                </a:solidFill>
                <a:latin typeface="+mj-lt"/>
              </a:rPr>
              <a:t>Alyssa Woods - </a:t>
            </a:r>
            <a:r>
              <a:rPr lang="en-US" sz="2600" dirty="0">
                <a:solidFill>
                  <a:schemeClr val="tx1"/>
                </a:solidFill>
                <a:latin typeface="+mj-lt"/>
              </a:rPr>
              <a:t>Secretary</a:t>
            </a:r>
            <a:endParaRPr lang="en-US" sz="4000" dirty="0">
              <a:solidFill>
                <a:schemeClr val="tx1"/>
              </a:solidFill>
              <a:latin typeface="+mj-lt"/>
            </a:endParaRPr>
          </a:p>
          <a:p>
            <a:pPr marL="0" marR="0" indent="0" algn="ctr">
              <a:lnSpc>
                <a:spcPct val="118000"/>
              </a:lnSpc>
              <a:spcBef>
                <a:spcPts val="0"/>
              </a:spcBef>
              <a:spcAft>
                <a:spcPts val="0"/>
              </a:spcAft>
              <a:buNone/>
            </a:pPr>
            <a:r>
              <a:rPr lang="en-US" sz="4000" kern="1400" cap="none" spc="0" dirty="0">
                <a:solidFill>
                  <a:schemeClr val="tx1"/>
                </a:solidFill>
                <a:effectLst/>
                <a:latin typeface="+mn-lt"/>
                <a:ea typeface="+mn-ea"/>
                <a:cs typeface="+mn-cs"/>
              </a:rPr>
              <a:t>Kaitlin Nielsen - </a:t>
            </a:r>
            <a:r>
              <a:rPr lang="en-US" sz="2600" dirty="0">
                <a:solidFill>
                  <a:schemeClr val="tx1"/>
                </a:solidFill>
                <a:latin typeface="+mj-lt"/>
              </a:rPr>
              <a:t>Treasurer</a:t>
            </a:r>
          </a:p>
          <a:p>
            <a:pPr marL="0" marR="0" indent="0" algn="ctr">
              <a:lnSpc>
                <a:spcPct val="118000"/>
              </a:lnSpc>
              <a:spcBef>
                <a:spcPts val="0"/>
              </a:spcBef>
              <a:spcAft>
                <a:spcPts val="0"/>
              </a:spcAft>
              <a:buNone/>
            </a:pPr>
            <a:r>
              <a:rPr lang="en-US" sz="4000" kern="1400" cap="none" spc="0" dirty="0">
                <a:solidFill>
                  <a:schemeClr val="tx1"/>
                </a:solidFill>
                <a:effectLst/>
                <a:latin typeface="+mn-lt"/>
                <a:ea typeface="+mn-ea"/>
                <a:cs typeface="+mn-cs"/>
              </a:rPr>
              <a:t>Danica Mitchell </a:t>
            </a:r>
            <a:r>
              <a:rPr lang="en-US" sz="2600" dirty="0">
                <a:solidFill>
                  <a:schemeClr val="tx1"/>
                </a:solidFill>
                <a:latin typeface="+mj-lt"/>
              </a:rPr>
              <a:t>- Treasurer</a:t>
            </a:r>
          </a:p>
          <a:p>
            <a:pPr marL="0" indent="0" algn="ctr">
              <a:buFont typeface="Wingdings 3" panose="05040102010807070707" pitchFamily="18" charset="2"/>
              <a:buNone/>
            </a:pPr>
            <a:endParaRPr lang="en-US" sz="3600" dirty="0">
              <a:solidFill>
                <a:schemeClr val="tx1"/>
              </a:solidFill>
              <a:latin typeface="+mj-lt"/>
            </a:endParaRPr>
          </a:p>
          <a:p>
            <a:pPr marL="0" indent="0" algn="ctr">
              <a:buFont typeface="Wingdings 3" panose="05040102010807070707" pitchFamily="18" charset="2"/>
              <a:buNone/>
            </a:pPr>
            <a:endParaRPr lang="en-US" sz="3600" dirty="0">
              <a:solidFill>
                <a:schemeClr val="tx1"/>
              </a:solidFill>
              <a:latin typeface="+mj-lt"/>
            </a:endParaRPr>
          </a:p>
        </p:txBody>
      </p:sp>
      <p:pic>
        <p:nvPicPr>
          <p:cNvPr id="4" name="Picture 3" descr="A picture containing text, plant, tree&#10;&#10;Description automatically generated">
            <a:extLst>
              <a:ext uri="{FF2B5EF4-FFF2-40B4-BE49-F238E27FC236}">
                <a16:creationId xmlns:a16="http://schemas.microsoft.com/office/drawing/2014/main" id="{080E3CB7-C8FB-B4ED-4213-3623E218E0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Tree>
    <p:extLst>
      <p:ext uri="{BB962C8B-B14F-4D97-AF65-F5344CB8AC3E}">
        <p14:creationId xmlns:p14="http://schemas.microsoft.com/office/powerpoint/2010/main" val="3587710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481A2F-2253-470E-5202-AF6AF99545C5}"/>
              </a:ext>
            </a:extLst>
          </p:cNvPr>
          <p:cNvSpPr/>
          <p:nvPr/>
        </p:nvSpPr>
        <p:spPr>
          <a:xfrm>
            <a:off x="0" y="0"/>
            <a:ext cx="12192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ontent Placeholder 8">
            <a:extLst>
              <a:ext uri="{FF2B5EF4-FFF2-40B4-BE49-F238E27FC236}">
                <a16:creationId xmlns:a16="http://schemas.microsoft.com/office/drawing/2014/main" id="{2FC865DA-4CA3-452E-99EC-8351242B16B3}"/>
              </a:ext>
            </a:extLst>
          </p:cNvPr>
          <p:cNvGraphicFramePr>
            <a:graphicFrameLocks noGrp="1"/>
          </p:cNvGraphicFramePr>
          <p:nvPr>
            <p:ph idx="1"/>
            <p:extLst>
              <p:ext uri="{D42A27DB-BD31-4B8C-83A1-F6EECF244321}">
                <p14:modId xmlns:p14="http://schemas.microsoft.com/office/powerpoint/2010/main" val="3948534499"/>
              </p:ext>
            </p:extLst>
          </p:nvPr>
        </p:nvGraphicFramePr>
        <p:xfrm>
          <a:off x="456993" y="1389063"/>
          <a:ext cx="11278013" cy="3564929"/>
        </p:xfrm>
        <a:graphic>
          <a:graphicData uri="http://schemas.openxmlformats.org/drawingml/2006/table">
            <a:tbl>
              <a:tblPr firstRow="1" firstCol="1" bandRow="1">
                <a:tableStyleId>{8799B23B-EC83-4686-B30A-512413B5E67A}</a:tableStyleId>
              </a:tblPr>
              <a:tblGrid>
                <a:gridCol w="5064151">
                  <a:extLst>
                    <a:ext uri="{9D8B030D-6E8A-4147-A177-3AD203B41FA5}">
                      <a16:colId xmlns:a16="http://schemas.microsoft.com/office/drawing/2014/main" val="893043507"/>
                    </a:ext>
                  </a:extLst>
                </a:gridCol>
                <a:gridCol w="6213862">
                  <a:extLst>
                    <a:ext uri="{9D8B030D-6E8A-4147-A177-3AD203B41FA5}">
                      <a16:colId xmlns:a16="http://schemas.microsoft.com/office/drawing/2014/main" val="3224953190"/>
                    </a:ext>
                  </a:extLst>
                </a:gridCol>
              </a:tblGrid>
              <a:tr h="532543">
                <a:tc>
                  <a:txBody>
                    <a:bodyPr/>
                    <a:lstStyle/>
                    <a:p>
                      <a:pPr marL="0" marR="0" algn="ctr">
                        <a:lnSpc>
                          <a:spcPct val="118000"/>
                        </a:lnSpc>
                        <a:spcBef>
                          <a:spcPts val="0"/>
                        </a:spcBef>
                        <a:spcAft>
                          <a:spcPts val="0"/>
                        </a:spcAft>
                      </a:pPr>
                      <a:r>
                        <a:rPr lang="en-US" sz="2800" b="1" kern="1400" cap="none" spc="0" dirty="0">
                          <a:solidFill>
                            <a:schemeClr val="bg1"/>
                          </a:solidFill>
                          <a:effectLst/>
                        </a:rPr>
                        <a:t>Chair</a:t>
                      </a:r>
                    </a:p>
                  </a:txBody>
                  <a:tcPr marL="0" marR="26464" marT="10586" marB="7939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8000"/>
                        </a:lnSpc>
                        <a:spcBef>
                          <a:spcPts val="0"/>
                        </a:spcBef>
                        <a:spcAft>
                          <a:spcPts val="0"/>
                        </a:spcAft>
                      </a:pPr>
                      <a:r>
                        <a:rPr lang="en-US" sz="2800" b="0" i="0" kern="1400" cap="none" spc="0" dirty="0">
                          <a:solidFill>
                            <a:schemeClr val="bg1"/>
                          </a:solidFill>
                          <a:effectLst/>
                        </a:rPr>
                        <a:t>Deirdre Bissonnette</a:t>
                      </a:r>
                    </a:p>
                  </a:txBody>
                  <a:tcPr marL="0" marR="26464" marT="10586" marB="7939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0574622"/>
                  </a:ext>
                </a:extLst>
              </a:tr>
              <a:tr h="599319">
                <a:tc>
                  <a:txBody>
                    <a:bodyPr/>
                    <a:lstStyle/>
                    <a:p>
                      <a:pPr marL="0" marR="0" lvl="0" indent="0" algn="ctr" defTabSz="914400" rtl="0" eaLnBrk="1" fontAlgn="auto" latinLnBrk="0" hangingPunct="1">
                        <a:lnSpc>
                          <a:spcPct val="118000"/>
                        </a:lnSpc>
                        <a:spcBef>
                          <a:spcPts val="0"/>
                        </a:spcBef>
                        <a:spcAft>
                          <a:spcPts val="0"/>
                        </a:spcAft>
                        <a:buClrTx/>
                        <a:buSzTx/>
                        <a:buFontTx/>
                        <a:buNone/>
                        <a:tabLst/>
                        <a:defRPr/>
                      </a:pPr>
                      <a:r>
                        <a:rPr lang="en-US" sz="2800" b="1" kern="1400" cap="none" spc="0" dirty="0">
                          <a:solidFill>
                            <a:schemeClr val="bg1"/>
                          </a:solidFill>
                          <a:effectLst/>
                        </a:rPr>
                        <a:t>Vice Chair</a:t>
                      </a:r>
                      <a:endParaRPr lang="en-US" sz="2800" b="1" kern="1400" cap="none" spc="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26464" marT="10586" marB="7939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8000"/>
                        </a:lnSpc>
                        <a:spcBef>
                          <a:spcPts val="0"/>
                        </a:spcBef>
                        <a:spcAft>
                          <a:spcPts val="0"/>
                        </a:spcAft>
                        <a:buClrTx/>
                        <a:buSzTx/>
                        <a:buFontTx/>
                        <a:buNone/>
                        <a:tabLst/>
                        <a:defRPr/>
                      </a:pPr>
                      <a:r>
                        <a:rPr lang="en-US" sz="2800" b="0" kern="1400" cap="none" spc="0">
                          <a:solidFill>
                            <a:schemeClr val="bg1"/>
                          </a:solidFill>
                          <a:effectLst/>
                        </a:rPr>
                        <a:t>Marianne McIntosh</a:t>
                      </a:r>
                      <a:endParaRPr lang="en-US" sz="2800" b="0" kern="1400" cap="none" spc="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26464" marT="10586" marB="7939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1098587"/>
                  </a:ext>
                </a:extLst>
              </a:tr>
              <a:tr h="0">
                <a:tc>
                  <a:txBody>
                    <a:bodyPr/>
                    <a:lstStyle/>
                    <a:p>
                      <a:pPr marL="0" marR="0" algn="ctr">
                        <a:lnSpc>
                          <a:spcPct val="118000"/>
                        </a:lnSpc>
                        <a:spcBef>
                          <a:spcPts val="0"/>
                        </a:spcBef>
                        <a:spcAft>
                          <a:spcPts val="0"/>
                        </a:spcAft>
                      </a:pPr>
                      <a:r>
                        <a:rPr lang="en-US" sz="2800" b="1" kern="1400" cap="none" spc="0" dirty="0">
                          <a:solidFill>
                            <a:schemeClr val="bg1"/>
                          </a:solidFill>
                          <a:effectLst/>
                        </a:rPr>
                        <a:t>Treasurer</a:t>
                      </a:r>
                      <a:endParaRPr lang="en-US" sz="2800" b="1" kern="1400" cap="none" spc="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26464" marT="10586" marB="79393">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8000"/>
                        </a:lnSpc>
                        <a:spcBef>
                          <a:spcPts val="0"/>
                        </a:spcBef>
                        <a:spcAft>
                          <a:spcPts val="0"/>
                        </a:spcAft>
                      </a:pPr>
                      <a:r>
                        <a:rPr lang="en-US" sz="2800" kern="1400" cap="none" spc="0" dirty="0">
                          <a:solidFill>
                            <a:schemeClr val="bg1"/>
                          </a:solidFill>
                          <a:effectLst/>
                          <a:latin typeface="+mn-lt"/>
                          <a:ea typeface="+mn-ea"/>
                          <a:cs typeface="+mn-cs"/>
                        </a:rPr>
                        <a:t>Kaitlin Nielsen</a:t>
                      </a:r>
                    </a:p>
                    <a:p>
                      <a:pPr marL="0" marR="0">
                        <a:lnSpc>
                          <a:spcPct val="118000"/>
                        </a:lnSpc>
                        <a:spcBef>
                          <a:spcPts val="0"/>
                        </a:spcBef>
                        <a:spcAft>
                          <a:spcPts val="0"/>
                        </a:spcAft>
                      </a:pPr>
                      <a:r>
                        <a:rPr lang="en-US" sz="2800" kern="1400" cap="none" spc="0" dirty="0">
                          <a:solidFill>
                            <a:schemeClr val="bg1"/>
                          </a:solidFill>
                          <a:effectLst/>
                          <a:latin typeface="+mn-lt"/>
                          <a:ea typeface="+mn-ea"/>
                          <a:cs typeface="+mn-cs"/>
                        </a:rPr>
                        <a:t>Danica Mitchell</a:t>
                      </a:r>
                    </a:p>
                  </a:txBody>
                  <a:tcPr marL="0" marR="26464" marT="10586" marB="79393">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1019733"/>
                  </a:ext>
                </a:extLst>
              </a:tr>
              <a:tr h="1338995">
                <a:tc>
                  <a:txBody>
                    <a:bodyPr/>
                    <a:lstStyle/>
                    <a:p>
                      <a:pPr marL="0" marR="0" algn="ctr">
                        <a:lnSpc>
                          <a:spcPct val="118000"/>
                        </a:lnSpc>
                        <a:spcBef>
                          <a:spcPts val="0"/>
                        </a:spcBef>
                        <a:spcAft>
                          <a:spcPts val="0"/>
                        </a:spcAft>
                      </a:pPr>
                      <a:r>
                        <a:rPr lang="en-US" sz="2800" b="1" kern="1400" cap="none" spc="0">
                          <a:solidFill>
                            <a:schemeClr val="bg1"/>
                          </a:solidFill>
                          <a:effectLst/>
                        </a:rPr>
                        <a:t>Executive Secretary</a:t>
                      </a:r>
                      <a:endParaRPr lang="en-US" sz="2800" b="1" kern="1400" cap="none" spc="0" dirty="0">
                        <a:solidFill>
                          <a:schemeClr val="bg1"/>
                        </a:solidFill>
                        <a:effectLst/>
                      </a:endParaRPr>
                    </a:p>
                  </a:txBody>
                  <a:tcPr marL="0" marR="26464" marT="10586" marB="7939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8000"/>
                        </a:lnSpc>
                        <a:spcBef>
                          <a:spcPts val="0"/>
                        </a:spcBef>
                        <a:spcAft>
                          <a:spcPts val="0"/>
                        </a:spcAft>
                      </a:pPr>
                      <a:r>
                        <a:rPr lang="en-US" sz="2800" kern="1400" cap="none" spc="0" dirty="0">
                          <a:solidFill>
                            <a:schemeClr val="bg1"/>
                          </a:solidFill>
                          <a:effectLst/>
                        </a:rPr>
                        <a:t>Sequenna Fashana </a:t>
                      </a:r>
                    </a:p>
                    <a:p>
                      <a:pPr marL="0" marR="0">
                        <a:lnSpc>
                          <a:spcPct val="118000"/>
                        </a:lnSpc>
                        <a:spcBef>
                          <a:spcPts val="0"/>
                        </a:spcBef>
                        <a:spcAft>
                          <a:spcPts val="0"/>
                        </a:spcAft>
                      </a:pPr>
                      <a:r>
                        <a:rPr lang="en-US" sz="2800" i="0" kern="1400" cap="none" spc="0" dirty="0">
                          <a:solidFill>
                            <a:schemeClr val="bg1"/>
                          </a:solidFill>
                          <a:effectLst/>
                        </a:rPr>
                        <a:t>Alyssa Woods</a:t>
                      </a:r>
                    </a:p>
                  </a:txBody>
                  <a:tcPr marL="0" marR="26464" marT="10586" marB="7939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2088443"/>
                  </a:ext>
                </a:extLst>
              </a:tr>
            </a:tbl>
          </a:graphicData>
        </a:graphic>
      </p:graphicFrame>
    </p:spTree>
    <p:extLst>
      <p:ext uri="{BB962C8B-B14F-4D97-AF65-F5344CB8AC3E}">
        <p14:creationId xmlns:p14="http://schemas.microsoft.com/office/powerpoint/2010/main" val="1393168749"/>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50B7F0-8FCD-E066-FCFD-B1002C862700}"/>
              </a:ext>
            </a:extLst>
          </p:cNvPr>
          <p:cNvSpPr/>
          <p:nvPr/>
        </p:nvSpPr>
        <p:spPr>
          <a:xfrm>
            <a:off x="0" y="0"/>
            <a:ext cx="12192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2314F-B6BC-4609-9AEA-F9A7F1A1375F}"/>
              </a:ext>
            </a:extLst>
          </p:cNvPr>
          <p:cNvSpPr>
            <a:spLocks noGrp="1"/>
          </p:cNvSpPr>
          <p:nvPr>
            <p:ph type="title"/>
          </p:nvPr>
        </p:nvSpPr>
        <p:spPr>
          <a:xfrm>
            <a:off x="8588661" y="1998616"/>
            <a:ext cx="3043896" cy="1430383"/>
          </a:xfrm>
        </p:spPr>
        <p:txBody>
          <a:bodyPr vert="horz" lIns="91440" tIns="45720" rIns="91440" bIns="45720" rtlCol="0">
            <a:normAutofit fontScale="90000"/>
          </a:bodyPr>
          <a:lstStyle/>
          <a:p>
            <a:br>
              <a:rPr lang="en-US" b="1" dirty="0">
                <a:solidFill>
                  <a:schemeClr val="bg1"/>
                </a:solidFill>
              </a:rPr>
            </a:br>
            <a:r>
              <a:rPr lang="en-US" sz="4400" b="1" dirty="0">
                <a:solidFill>
                  <a:schemeClr val="bg1"/>
                </a:solidFill>
              </a:rPr>
              <a:t>Subcommittee</a:t>
            </a:r>
            <a:r>
              <a:rPr lang="en-US" sz="8000" b="1" dirty="0">
                <a:solidFill>
                  <a:schemeClr val="bg1"/>
                </a:solidFill>
              </a:rPr>
              <a:t> Chairs</a:t>
            </a:r>
            <a:endParaRPr lang="en-US" b="1" dirty="0">
              <a:solidFill>
                <a:schemeClr val="bg1"/>
              </a:solidFill>
            </a:endParaRPr>
          </a:p>
        </p:txBody>
      </p:sp>
      <p:graphicFrame>
        <p:nvGraphicFramePr>
          <p:cNvPr id="9" name="Content Placeholder 8">
            <a:extLst>
              <a:ext uri="{FF2B5EF4-FFF2-40B4-BE49-F238E27FC236}">
                <a16:creationId xmlns:a16="http://schemas.microsoft.com/office/drawing/2014/main" id="{2FC865DA-4CA3-452E-99EC-8351242B16B3}"/>
              </a:ext>
            </a:extLst>
          </p:cNvPr>
          <p:cNvGraphicFramePr>
            <a:graphicFrameLocks noGrp="1"/>
          </p:cNvGraphicFramePr>
          <p:nvPr>
            <p:ph idx="1"/>
            <p:extLst>
              <p:ext uri="{D42A27DB-BD31-4B8C-83A1-F6EECF244321}">
                <p14:modId xmlns:p14="http://schemas.microsoft.com/office/powerpoint/2010/main" val="416079130"/>
              </p:ext>
            </p:extLst>
          </p:nvPr>
        </p:nvGraphicFramePr>
        <p:xfrm>
          <a:off x="0" y="0"/>
          <a:ext cx="8029218" cy="6784717"/>
        </p:xfrm>
        <a:graphic>
          <a:graphicData uri="http://schemas.openxmlformats.org/drawingml/2006/table">
            <a:tbl>
              <a:tblPr firstRow="1" firstCol="1" bandRow="1">
                <a:tableStyleId>{8799B23B-EC83-4686-B30A-512413B5E67A}</a:tableStyleId>
              </a:tblPr>
              <a:tblGrid>
                <a:gridCol w="4010297">
                  <a:extLst>
                    <a:ext uri="{9D8B030D-6E8A-4147-A177-3AD203B41FA5}">
                      <a16:colId xmlns:a16="http://schemas.microsoft.com/office/drawing/2014/main" val="893043507"/>
                    </a:ext>
                  </a:extLst>
                </a:gridCol>
                <a:gridCol w="4018921">
                  <a:extLst>
                    <a:ext uri="{9D8B030D-6E8A-4147-A177-3AD203B41FA5}">
                      <a16:colId xmlns:a16="http://schemas.microsoft.com/office/drawing/2014/main" val="3224953190"/>
                    </a:ext>
                  </a:extLst>
                </a:gridCol>
              </a:tblGrid>
              <a:tr h="1028417">
                <a:tc>
                  <a:txBody>
                    <a:bodyPr/>
                    <a:lstStyle/>
                    <a:p>
                      <a:pPr marL="0" marR="0" algn="ctr">
                        <a:lnSpc>
                          <a:spcPct val="118000"/>
                        </a:lnSpc>
                        <a:spcBef>
                          <a:spcPts val="0"/>
                        </a:spcBef>
                        <a:spcAft>
                          <a:spcPts val="0"/>
                        </a:spcAft>
                      </a:pPr>
                      <a:r>
                        <a:rPr lang="en-US" sz="2700" b="1" kern="1400" cap="none" spc="0" dirty="0">
                          <a:solidFill>
                            <a:schemeClr val="bg1"/>
                          </a:solidFill>
                          <a:effectLst/>
                        </a:rPr>
                        <a:t>Communications         </a:t>
                      </a:r>
                    </a:p>
                    <a:p>
                      <a:pPr marL="0" marR="0" algn="ctr">
                        <a:lnSpc>
                          <a:spcPct val="118000"/>
                        </a:lnSpc>
                        <a:spcBef>
                          <a:spcPts val="0"/>
                        </a:spcBef>
                        <a:spcAft>
                          <a:spcPts val="0"/>
                        </a:spcAft>
                      </a:pPr>
                      <a:r>
                        <a:rPr lang="en-US" sz="2700" b="1" kern="1400" cap="none" spc="0" dirty="0">
                          <a:solidFill>
                            <a:schemeClr val="bg1"/>
                          </a:solidFill>
                          <a:effectLst/>
                        </a:rPr>
                        <a:t>Co-Chairs</a:t>
                      </a:r>
                    </a:p>
                  </a:txBody>
                  <a:tcPr marL="0" marR="26464" marT="10586" marB="79393">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8000"/>
                        </a:lnSpc>
                        <a:spcBef>
                          <a:spcPts val="0"/>
                        </a:spcBef>
                        <a:spcAft>
                          <a:spcPts val="0"/>
                        </a:spcAft>
                      </a:pPr>
                      <a:r>
                        <a:rPr lang="en-US" sz="2700" b="0" kern="1400" cap="none" spc="0" dirty="0">
                          <a:solidFill>
                            <a:schemeClr val="bg1"/>
                          </a:solidFill>
                          <a:effectLst/>
                        </a:rPr>
                        <a:t>Rachel Friederich</a:t>
                      </a:r>
                    </a:p>
                    <a:p>
                      <a:pPr marL="0" marR="0">
                        <a:lnSpc>
                          <a:spcPct val="118000"/>
                        </a:lnSpc>
                        <a:spcBef>
                          <a:spcPts val="0"/>
                        </a:spcBef>
                        <a:spcAft>
                          <a:spcPts val="0"/>
                        </a:spcAft>
                      </a:pPr>
                      <a:r>
                        <a:rPr lang="en-US" sz="2700" b="0" kern="1400" cap="none" spc="0" dirty="0">
                          <a:solidFill>
                            <a:schemeClr val="bg1"/>
                          </a:solidFill>
                          <a:effectLst/>
                        </a:rPr>
                        <a:t>Rebecca LaMar</a:t>
                      </a:r>
                      <a:endParaRPr lang="en-US" sz="2700" b="0" kern="1400" cap="none" spc="0" dirty="0">
                        <a:solidFill>
                          <a:schemeClr val="bg1"/>
                        </a:solidFill>
                        <a:effectLst/>
                        <a:latin typeface="Calibri" panose="020F0502020204030204" pitchFamily="34" charset="0"/>
                        <a:cs typeface="Times New Roman" panose="02020603050405020304" pitchFamily="18" charset="0"/>
                      </a:endParaRPr>
                    </a:p>
                  </a:txBody>
                  <a:tcPr marL="0" marR="26464" marT="10586" marB="79393">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0574622"/>
                  </a:ext>
                </a:extLst>
              </a:tr>
              <a:tr h="985158">
                <a:tc>
                  <a:txBody>
                    <a:bodyPr/>
                    <a:lstStyle/>
                    <a:p>
                      <a:pPr marL="0" marR="0" algn="ctr">
                        <a:lnSpc>
                          <a:spcPct val="118000"/>
                        </a:lnSpc>
                        <a:spcBef>
                          <a:spcPts val="0"/>
                        </a:spcBef>
                        <a:spcAft>
                          <a:spcPts val="0"/>
                        </a:spcAft>
                      </a:pPr>
                      <a:r>
                        <a:rPr lang="en-US" sz="2700" b="1" kern="1400" cap="none" spc="0" dirty="0">
                          <a:solidFill>
                            <a:schemeClr val="bg1"/>
                          </a:solidFill>
                          <a:effectLst/>
                        </a:rPr>
                        <a:t>Legislative &amp; Policy </a:t>
                      </a:r>
                    </a:p>
                    <a:p>
                      <a:pPr marL="0" marR="0" algn="ctr">
                        <a:lnSpc>
                          <a:spcPct val="118000"/>
                        </a:lnSpc>
                        <a:spcBef>
                          <a:spcPts val="0"/>
                        </a:spcBef>
                        <a:spcAft>
                          <a:spcPts val="0"/>
                        </a:spcAft>
                      </a:pPr>
                      <a:r>
                        <a:rPr lang="en-US" sz="2700" b="1" kern="1400" cap="none" spc="0" dirty="0">
                          <a:solidFill>
                            <a:schemeClr val="bg1"/>
                          </a:solidFill>
                          <a:effectLst/>
                        </a:rPr>
                        <a:t>Co-Chairs</a:t>
                      </a:r>
                      <a:endParaRPr lang="en-US" sz="2700" b="1" kern="1400" cap="none" spc="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26464" marT="10586" marB="79393">
                    <a:lnL w="12700" cmpd="sng">
                      <a:noFill/>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8000"/>
                        </a:lnSpc>
                        <a:spcBef>
                          <a:spcPts val="0"/>
                        </a:spcBef>
                        <a:spcAft>
                          <a:spcPts val="0"/>
                        </a:spcAft>
                      </a:pPr>
                      <a:r>
                        <a:rPr lang="en-US" sz="2700" kern="1400" cap="none" spc="0" dirty="0">
                          <a:solidFill>
                            <a:schemeClr val="bg1"/>
                          </a:solidFill>
                          <a:effectLst/>
                        </a:rPr>
                        <a:t>Leslie Wolff</a:t>
                      </a:r>
                    </a:p>
                    <a:p>
                      <a:pPr marL="0" marR="0">
                        <a:lnSpc>
                          <a:spcPct val="118000"/>
                        </a:lnSpc>
                        <a:spcBef>
                          <a:spcPts val="0"/>
                        </a:spcBef>
                        <a:spcAft>
                          <a:spcPts val="0"/>
                        </a:spcAft>
                      </a:pPr>
                      <a:r>
                        <a:rPr lang="en-US" sz="2700" kern="1400" cap="none" spc="0" dirty="0">
                          <a:solidFill>
                            <a:schemeClr val="bg1"/>
                          </a:solidFill>
                          <a:effectLst/>
                        </a:rPr>
                        <a:t>Keri O’Connell</a:t>
                      </a:r>
                      <a:endParaRPr lang="en-US" sz="2700" kern="1400" cap="none" spc="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26464" marT="10586" marB="79393">
                    <a:lnL w="12700" cap="flat" cmpd="sng" algn="ctr">
                      <a:solidFill>
                        <a:schemeClr val="tx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6640754"/>
                  </a:ext>
                </a:extLst>
              </a:tr>
              <a:tr h="528344">
                <a:tc>
                  <a:txBody>
                    <a:bodyPr/>
                    <a:lstStyle/>
                    <a:p>
                      <a:pPr marL="0" marR="0" algn="ctr">
                        <a:lnSpc>
                          <a:spcPct val="118000"/>
                        </a:lnSpc>
                        <a:spcBef>
                          <a:spcPts val="0"/>
                        </a:spcBef>
                        <a:spcAft>
                          <a:spcPts val="0"/>
                        </a:spcAft>
                      </a:pPr>
                      <a:r>
                        <a:rPr lang="en-US" sz="2700" b="1" kern="1400" cap="none" spc="0" dirty="0">
                          <a:solidFill>
                            <a:schemeClr val="bg1"/>
                          </a:solidFill>
                          <a:effectLst/>
                        </a:rPr>
                        <a:t>Membership Chair</a:t>
                      </a:r>
                      <a:endParaRPr lang="en-US" sz="2700" b="1" kern="1400" cap="none" spc="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26464" marT="10586" marB="79393">
                    <a:lnL w="12700" cmpd="sng">
                      <a:noFill/>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8000"/>
                        </a:lnSpc>
                        <a:spcBef>
                          <a:spcPts val="0"/>
                        </a:spcBef>
                        <a:spcAft>
                          <a:spcPts val="0"/>
                        </a:spcAft>
                        <a:buClrTx/>
                        <a:buSzTx/>
                        <a:buFontTx/>
                        <a:buNone/>
                        <a:tabLst/>
                        <a:defRPr/>
                      </a:pPr>
                      <a:r>
                        <a:rPr lang="en-US" sz="2700" kern="1400" cap="none" spc="0" dirty="0">
                          <a:solidFill>
                            <a:schemeClr val="bg1"/>
                          </a:solidFill>
                          <a:effectLst/>
                        </a:rPr>
                        <a:t>Siri Olsen</a:t>
                      </a:r>
                    </a:p>
                  </a:txBody>
                  <a:tcPr marL="0" marR="26464" marT="10586" marB="79393">
                    <a:lnL w="12700" cap="flat" cmpd="sng" algn="ctr">
                      <a:solidFill>
                        <a:schemeClr val="tx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2145931"/>
                  </a:ext>
                </a:extLst>
              </a:tr>
              <a:tr h="974458">
                <a:tc>
                  <a:txBody>
                    <a:bodyPr/>
                    <a:lstStyle/>
                    <a:p>
                      <a:pPr marL="0" marR="0" algn="ctr">
                        <a:lnSpc>
                          <a:spcPct val="118000"/>
                        </a:lnSpc>
                        <a:spcBef>
                          <a:spcPts val="0"/>
                        </a:spcBef>
                        <a:spcAft>
                          <a:spcPts val="0"/>
                        </a:spcAft>
                      </a:pPr>
                      <a:r>
                        <a:rPr lang="en-US" sz="2700" b="1" kern="1400" cap="none" spc="0" dirty="0">
                          <a:solidFill>
                            <a:schemeClr val="bg1"/>
                          </a:solidFill>
                          <a:effectLst/>
                          <a:latin typeface="+mn-lt"/>
                          <a:ea typeface="+mn-ea"/>
                          <a:cs typeface="+mn-cs"/>
                        </a:rPr>
                        <a:t>Mentorship Workgroup</a:t>
                      </a:r>
                    </a:p>
                    <a:p>
                      <a:pPr marL="0" marR="0" algn="ctr">
                        <a:lnSpc>
                          <a:spcPct val="118000"/>
                        </a:lnSpc>
                        <a:spcBef>
                          <a:spcPts val="0"/>
                        </a:spcBef>
                        <a:spcAft>
                          <a:spcPts val="0"/>
                        </a:spcAft>
                      </a:pPr>
                      <a:r>
                        <a:rPr lang="en-US" sz="2700" b="1" kern="1400" cap="none" spc="0" dirty="0">
                          <a:solidFill>
                            <a:schemeClr val="bg1"/>
                          </a:solidFill>
                          <a:effectLst/>
                          <a:latin typeface="+mn-lt"/>
                          <a:ea typeface="+mn-ea"/>
                          <a:cs typeface="+mn-cs"/>
                        </a:rPr>
                        <a:t>Co-Chairs</a:t>
                      </a:r>
                    </a:p>
                  </a:txBody>
                  <a:tcPr marL="0" marR="26464" marT="10586" marB="79393">
                    <a:lnL w="12700" cmpd="sng">
                      <a:noFill/>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18000"/>
                        </a:lnSpc>
                        <a:spcBef>
                          <a:spcPts val="0"/>
                        </a:spcBef>
                        <a:spcAft>
                          <a:spcPts val="0"/>
                        </a:spcAft>
                        <a:buClrTx/>
                        <a:buSzTx/>
                        <a:buFontTx/>
                        <a:buNone/>
                        <a:tabLst/>
                        <a:defRPr/>
                      </a:pPr>
                      <a:r>
                        <a:rPr lang="en-US" sz="2700" kern="1400" cap="none" spc="0" dirty="0">
                          <a:solidFill>
                            <a:schemeClr val="bg1"/>
                          </a:solidFill>
                          <a:effectLst/>
                        </a:rPr>
                        <a:t>Masozi Nyirenda</a:t>
                      </a:r>
                    </a:p>
                    <a:p>
                      <a:pPr marL="0" marR="0" lvl="0" indent="0" algn="l" defTabSz="457200" rtl="0" eaLnBrk="1" fontAlgn="auto" latinLnBrk="0" hangingPunct="1">
                        <a:lnSpc>
                          <a:spcPct val="118000"/>
                        </a:lnSpc>
                        <a:spcBef>
                          <a:spcPts val="0"/>
                        </a:spcBef>
                        <a:spcAft>
                          <a:spcPts val="0"/>
                        </a:spcAft>
                        <a:buClrTx/>
                        <a:buSzTx/>
                        <a:buFontTx/>
                        <a:buNone/>
                        <a:tabLst/>
                        <a:defRPr/>
                      </a:pPr>
                      <a:r>
                        <a:rPr lang="en-US" sz="2700" kern="1400" cap="none" spc="0" dirty="0">
                          <a:solidFill>
                            <a:schemeClr val="bg1"/>
                          </a:solidFill>
                          <a:effectLst/>
                        </a:rPr>
                        <a:t>Courtney Speer</a:t>
                      </a:r>
                    </a:p>
                  </a:txBody>
                  <a:tcPr marL="0" marR="26464" marT="10586" marB="79393">
                    <a:lnL w="12700" cap="flat" cmpd="sng" algn="ctr">
                      <a:solidFill>
                        <a:schemeClr val="tx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8589189"/>
                  </a:ext>
                </a:extLst>
              </a:tr>
              <a:tr h="974458">
                <a:tc>
                  <a:txBody>
                    <a:bodyPr/>
                    <a:lstStyle/>
                    <a:p>
                      <a:pPr marL="0" marR="0" algn="ctr">
                        <a:lnSpc>
                          <a:spcPct val="118000"/>
                        </a:lnSpc>
                        <a:spcBef>
                          <a:spcPts val="0"/>
                        </a:spcBef>
                        <a:spcAft>
                          <a:spcPts val="0"/>
                        </a:spcAft>
                      </a:pPr>
                      <a:r>
                        <a:rPr lang="en-US" sz="2700" b="1" kern="1400" cap="none" spc="0" dirty="0">
                          <a:solidFill>
                            <a:schemeClr val="bg1"/>
                          </a:solidFill>
                          <a:effectLst/>
                          <a:latin typeface="+mn-lt"/>
                          <a:ea typeface="+mn-ea"/>
                          <a:cs typeface="+mn-cs"/>
                        </a:rPr>
                        <a:t>Professional Development Co-Chairs</a:t>
                      </a:r>
                    </a:p>
                  </a:txBody>
                  <a:tcPr marL="0" marR="26464" marT="10586" marB="79393">
                    <a:lnL w="12700" cmpd="sng">
                      <a:noFill/>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8000"/>
                        </a:lnSpc>
                        <a:spcBef>
                          <a:spcPts val="0"/>
                        </a:spcBef>
                        <a:spcAft>
                          <a:spcPts val="0"/>
                        </a:spcAft>
                      </a:pPr>
                      <a:r>
                        <a:rPr lang="en-US" sz="2700" kern="1400" cap="none" spc="0" dirty="0">
                          <a:solidFill>
                            <a:schemeClr val="bg1"/>
                          </a:solidFill>
                          <a:effectLst/>
                        </a:rPr>
                        <a:t>Connie Becker</a:t>
                      </a:r>
                    </a:p>
                    <a:p>
                      <a:pPr marL="0" marR="0">
                        <a:lnSpc>
                          <a:spcPct val="118000"/>
                        </a:lnSpc>
                        <a:spcBef>
                          <a:spcPts val="0"/>
                        </a:spcBef>
                        <a:spcAft>
                          <a:spcPts val="0"/>
                        </a:spcAft>
                      </a:pPr>
                      <a:r>
                        <a:rPr lang="en-US" sz="2700" kern="1400" cap="none" spc="0" dirty="0">
                          <a:solidFill>
                            <a:schemeClr val="bg1"/>
                          </a:solidFill>
                          <a:effectLst/>
                          <a:latin typeface="+mn-lt"/>
                          <a:ea typeface="+mn-ea"/>
                          <a:cs typeface="+mn-cs"/>
                        </a:rPr>
                        <a:t>Janet McIntosh</a:t>
                      </a:r>
                    </a:p>
                  </a:txBody>
                  <a:tcPr marL="0" marR="26464" marT="10586" marB="79393">
                    <a:lnL w="12700" cap="flat" cmpd="sng" algn="ctr">
                      <a:solidFill>
                        <a:schemeClr val="tx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0226799"/>
                  </a:ext>
                </a:extLst>
              </a:tr>
              <a:tr h="528564">
                <a:tc>
                  <a:txBody>
                    <a:bodyPr/>
                    <a:lstStyle/>
                    <a:p>
                      <a:pPr marL="0" marR="0" algn="ctr">
                        <a:lnSpc>
                          <a:spcPct val="118000"/>
                        </a:lnSpc>
                        <a:spcBef>
                          <a:spcPts val="0"/>
                        </a:spcBef>
                        <a:spcAft>
                          <a:spcPts val="0"/>
                        </a:spcAft>
                      </a:pPr>
                      <a:r>
                        <a:rPr lang="en-US" sz="2700" b="1" kern="1400" cap="none" spc="0" dirty="0">
                          <a:solidFill>
                            <a:schemeClr val="bg1"/>
                          </a:solidFill>
                          <a:effectLst/>
                          <a:latin typeface="+mn-lt"/>
                          <a:ea typeface="+mn-ea"/>
                          <a:cs typeface="+mn-cs"/>
                        </a:rPr>
                        <a:t>Public Outreach Chair</a:t>
                      </a:r>
                    </a:p>
                  </a:txBody>
                  <a:tcPr marL="0" marR="26464" marT="10586" marB="79393">
                    <a:lnL w="12700" cmpd="sng">
                      <a:noFill/>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8000"/>
                        </a:lnSpc>
                        <a:spcBef>
                          <a:spcPts val="0"/>
                        </a:spcBef>
                        <a:spcAft>
                          <a:spcPts val="0"/>
                        </a:spcAft>
                      </a:pPr>
                      <a:r>
                        <a:rPr lang="en-US" sz="2700" i="0" kern="1400" cap="none" spc="0" dirty="0">
                          <a:solidFill>
                            <a:schemeClr val="bg1"/>
                          </a:solidFill>
                          <a:effectLst/>
                        </a:rPr>
                        <a:t>Brooke Nutt</a:t>
                      </a:r>
                      <a:endParaRPr lang="en-US" sz="2700" i="0" kern="1400" cap="none" spc="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26464" marT="10586" marB="79393">
                    <a:lnL w="12700" cap="flat" cmpd="sng" algn="ctr">
                      <a:solidFill>
                        <a:schemeClr val="tx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8323197"/>
                  </a:ext>
                </a:extLst>
              </a:tr>
              <a:tr h="985158">
                <a:tc>
                  <a:txBody>
                    <a:bodyPr/>
                    <a:lstStyle/>
                    <a:p>
                      <a:pPr marL="0" marR="0" algn="ctr">
                        <a:lnSpc>
                          <a:spcPct val="118000"/>
                        </a:lnSpc>
                        <a:spcBef>
                          <a:spcPts val="0"/>
                        </a:spcBef>
                        <a:spcAft>
                          <a:spcPts val="0"/>
                        </a:spcAft>
                      </a:pPr>
                      <a:r>
                        <a:rPr lang="en-US" sz="2700" b="1" kern="1400" cap="none" spc="0" dirty="0">
                          <a:solidFill>
                            <a:schemeClr val="bg1"/>
                          </a:solidFill>
                          <a:effectLst/>
                          <a:latin typeface="+mn-lt"/>
                          <a:ea typeface="+mn-ea"/>
                          <a:cs typeface="+mn-cs"/>
                        </a:rPr>
                        <a:t>Conference</a:t>
                      </a:r>
                    </a:p>
                    <a:p>
                      <a:pPr marL="0" marR="0" algn="ctr">
                        <a:lnSpc>
                          <a:spcPct val="118000"/>
                        </a:lnSpc>
                        <a:spcBef>
                          <a:spcPts val="0"/>
                        </a:spcBef>
                        <a:spcAft>
                          <a:spcPts val="0"/>
                        </a:spcAft>
                      </a:pPr>
                      <a:r>
                        <a:rPr lang="en-US" sz="2700" b="1" kern="1400" cap="none" spc="0" dirty="0">
                          <a:solidFill>
                            <a:schemeClr val="bg1"/>
                          </a:solidFill>
                          <a:effectLst/>
                          <a:latin typeface="+mn-lt"/>
                          <a:ea typeface="+mn-ea"/>
                          <a:cs typeface="+mn-cs"/>
                        </a:rPr>
                        <a:t>Co-Chairs</a:t>
                      </a:r>
                    </a:p>
                  </a:txBody>
                  <a:tcPr marL="0" marR="26464" marT="10586" marB="79393">
                    <a:lnL w="12700" cmpd="sng">
                      <a:noFill/>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8000"/>
                        </a:lnSpc>
                        <a:spcBef>
                          <a:spcPts val="0"/>
                        </a:spcBef>
                        <a:spcAft>
                          <a:spcPts val="0"/>
                        </a:spcAft>
                      </a:pPr>
                      <a:r>
                        <a:rPr lang="en-US" sz="2700" kern="1400" cap="none" spc="0" dirty="0">
                          <a:solidFill>
                            <a:schemeClr val="bg1"/>
                          </a:solidFill>
                          <a:effectLst/>
                        </a:rPr>
                        <a:t>Kassandra Drake</a:t>
                      </a:r>
                    </a:p>
                    <a:p>
                      <a:pPr marL="0" marR="0">
                        <a:lnSpc>
                          <a:spcPct val="118000"/>
                        </a:lnSpc>
                        <a:spcBef>
                          <a:spcPts val="0"/>
                        </a:spcBef>
                        <a:spcAft>
                          <a:spcPts val="0"/>
                        </a:spcAft>
                      </a:pPr>
                      <a:r>
                        <a:rPr lang="en-US" sz="2700" kern="1400" cap="none" spc="0" dirty="0">
                          <a:solidFill>
                            <a:schemeClr val="bg1"/>
                          </a:solidFill>
                          <a:effectLst/>
                        </a:rPr>
                        <a:t>Summer Ramos</a:t>
                      </a:r>
                      <a:endParaRPr lang="en-US" sz="2700" kern="1400" cap="none" spc="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26464" marT="10586" marB="79393">
                    <a:lnL w="12700" cap="flat" cmpd="sng" algn="ctr">
                      <a:solidFill>
                        <a:schemeClr val="tx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3446807"/>
                  </a:ext>
                </a:extLst>
              </a:tr>
              <a:tr h="528564">
                <a:tc>
                  <a:txBody>
                    <a:bodyPr/>
                    <a:lstStyle/>
                    <a:p>
                      <a:pPr marL="0" marR="0" algn="ctr">
                        <a:lnSpc>
                          <a:spcPct val="118000"/>
                        </a:lnSpc>
                        <a:spcBef>
                          <a:spcPts val="0"/>
                        </a:spcBef>
                        <a:spcAft>
                          <a:spcPts val="0"/>
                        </a:spcAft>
                      </a:pPr>
                      <a:r>
                        <a:rPr lang="en-US" sz="2700" b="1" kern="1400" cap="none" spc="0" dirty="0">
                          <a:solidFill>
                            <a:schemeClr val="bg1"/>
                          </a:solidFill>
                          <a:effectLst/>
                        </a:rPr>
                        <a:t>Special Projects</a:t>
                      </a:r>
                      <a:endParaRPr lang="en-US" sz="2700" b="1" kern="1400" cap="none" spc="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26464" marT="10586" marB="79393">
                    <a:lnL w="12700" cmpd="sng">
                      <a:noFill/>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nSpc>
                          <a:spcPct val="118000"/>
                        </a:lnSpc>
                        <a:spcBef>
                          <a:spcPts val="0"/>
                        </a:spcBef>
                        <a:spcAft>
                          <a:spcPts val="0"/>
                        </a:spcAft>
                      </a:pPr>
                      <a:r>
                        <a:rPr lang="en-US" sz="2700" kern="1400" cap="none" spc="0" dirty="0">
                          <a:solidFill>
                            <a:schemeClr val="bg1"/>
                          </a:solidFill>
                          <a:effectLst/>
                        </a:rPr>
                        <a:t>Allison Spector</a:t>
                      </a:r>
                      <a:endParaRPr lang="en-US" sz="2700" kern="1400" cap="none" spc="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26464" marT="10586" marB="79393">
                    <a:lnL w="12700" cap="flat" cmpd="sng" algn="ctr">
                      <a:solidFill>
                        <a:schemeClr val="tx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45319121"/>
                  </a:ext>
                </a:extLst>
              </a:tr>
            </a:tbl>
          </a:graphicData>
        </a:graphic>
      </p:graphicFrame>
    </p:spTree>
    <p:extLst>
      <p:ext uri="{BB962C8B-B14F-4D97-AF65-F5344CB8AC3E}">
        <p14:creationId xmlns:p14="http://schemas.microsoft.com/office/powerpoint/2010/main" val="246830935"/>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37DBCB-F761-8886-BDE7-87E2DE7B69F3}"/>
              </a:ext>
            </a:extLst>
          </p:cNvPr>
          <p:cNvSpPr/>
          <p:nvPr/>
        </p:nvSpPr>
        <p:spPr>
          <a:xfrm>
            <a:off x="0" y="0"/>
            <a:ext cx="12192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585DDFEB-CC55-4859-060E-BFE9DEB26F22}"/>
              </a:ext>
            </a:extLst>
          </p:cNvPr>
          <p:cNvSpPr txBox="1">
            <a:spLocks/>
          </p:cNvSpPr>
          <p:nvPr/>
        </p:nvSpPr>
        <p:spPr>
          <a:xfrm>
            <a:off x="512077" y="761035"/>
            <a:ext cx="5886277" cy="5879939"/>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r>
              <a:rPr lang="en-US" sz="5400" b="1" spc="-120" dirty="0">
                <a:solidFill>
                  <a:schemeClr val="tx1"/>
                </a:solidFill>
                <a:latin typeface="+mj-lt"/>
                <a:ea typeface="+mj-ea"/>
                <a:cs typeface="+mj-cs"/>
              </a:rPr>
              <a:t>Leadership</a:t>
            </a:r>
          </a:p>
          <a:p>
            <a:pPr marL="0" indent="0" algn="ctr">
              <a:buFont typeface="Wingdings 3" panose="05040102010807070707" pitchFamily="18" charset="2"/>
              <a:buNone/>
            </a:pPr>
            <a:endParaRPr lang="en-US" sz="4000" dirty="0">
              <a:solidFill>
                <a:schemeClr val="tx1"/>
              </a:solidFill>
              <a:latin typeface="+mj-lt"/>
            </a:endParaRPr>
          </a:p>
          <a:p>
            <a:pPr marL="0" indent="0" algn="ctr">
              <a:buFont typeface="Wingdings 3" panose="05040102010807070707" pitchFamily="18" charset="2"/>
              <a:buNone/>
            </a:pPr>
            <a:r>
              <a:rPr lang="en-US" sz="4000" dirty="0">
                <a:solidFill>
                  <a:schemeClr val="tx1"/>
                </a:solidFill>
                <a:latin typeface="+mj-lt"/>
              </a:rPr>
              <a:t>Keri O’Connell</a:t>
            </a:r>
          </a:p>
          <a:p>
            <a:pPr marL="0" indent="0" algn="ctr">
              <a:buFont typeface="Wingdings 3" panose="05040102010807070707" pitchFamily="18" charset="2"/>
              <a:buNone/>
            </a:pPr>
            <a:endParaRPr lang="en-US" sz="4000" dirty="0">
              <a:solidFill>
                <a:schemeClr val="tx1"/>
              </a:solidFill>
              <a:latin typeface="+mj-lt"/>
            </a:endParaRPr>
          </a:p>
          <a:p>
            <a:pPr marL="0" indent="0" algn="ctr">
              <a:buNone/>
            </a:pPr>
            <a:r>
              <a:rPr lang="en-US" sz="2400" dirty="0">
                <a:solidFill>
                  <a:schemeClr val="tx1"/>
                </a:solidFill>
                <a:latin typeface="+mj-lt"/>
              </a:rPr>
              <a:t>This award is given to an outstanding leader. The recipient demonstrates courage in making leadership decisions, excellence in professionalism and actively assists others in realizing their potential.</a:t>
            </a:r>
          </a:p>
          <a:p>
            <a:pPr marL="0" indent="0" algn="ctr">
              <a:buFont typeface="Wingdings 3" panose="05040102010807070707" pitchFamily="18" charset="2"/>
              <a:buNone/>
            </a:pPr>
            <a:endParaRPr lang="en-US" sz="40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p:txBody>
      </p:sp>
      <p:pic>
        <p:nvPicPr>
          <p:cNvPr id="4" name="Picture 3" descr="A picture containing water, outdoor, nature, ocean&#10;&#10;Description automatically generated">
            <a:extLst>
              <a:ext uri="{FF2B5EF4-FFF2-40B4-BE49-F238E27FC236}">
                <a16:creationId xmlns:a16="http://schemas.microsoft.com/office/drawing/2014/main" id="{E4A613ED-5228-02EB-6FE9-B115E9843C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4244" y="0"/>
            <a:ext cx="6858000" cy="6858000"/>
          </a:xfrm>
          <a:prstGeom prst="rect">
            <a:avLst/>
          </a:prstGeom>
        </p:spPr>
      </p:pic>
    </p:spTree>
    <p:extLst>
      <p:ext uri="{BB962C8B-B14F-4D97-AF65-F5344CB8AC3E}">
        <p14:creationId xmlns:p14="http://schemas.microsoft.com/office/powerpoint/2010/main" val="3175154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E3CF20-895E-7E01-2896-AB9C8675EB0F}"/>
              </a:ext>
            </a:extLst>
          </p:cNvPr>
          <p:cNvSpPr/>
          <p:nvPr/>
        </p:nvSpPr>
        <p:spPr>
          <a:xfrm>
            <a:off x="0" y="0"/>
            <a:ext cx="12192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585DDFEB-CC55-4859-060E-BFE9DEB26F22}"/>
              </a:ext>
            </a:extLst>
          </p:cNvPr>
          <p:cNvSpPr txBox="1">
            <a:spLocks/>
          </p:cNvSpPr>
          <p:nvPr/>
        </p:nvSpPr>
        <p:spPr>
          <a:xfrm>
            <a:off x="419767" y="110066"/>
            <a:ext cx="6443240" cy="6637867"/>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endParaRPr lang="en-US" sz="2300" b="1" dirty="0">
              <a:solidFill>
                <a:schemeClr val="tx1"/>
              </a:solidFill>
              <a:latin typeface="+mj-lt"/>
            </a:endParaRPr>
          </a:p>
          <a:p>
            <a:pPr marL="0" indent="0" algn="ctr">
              <a:buFont typeface="Wingdings 3" panose="05040102010807070707" pitchFamily="18" charset="2"/>
              <a:buNone/>
            </a:pPr>
            <a:r>
              <a:rPr lang="en-US" sz="5400" b="1" spc="-120" dirty="0">
                <a:solidFill>
                  <a:schemeClr val="tx1"/>
                </a:solidFill>
                <a:latin typeface="+mj-lt"/>
                <a:ea typeface="+mj-ea"/>
                <a:cs typeface="+mj-cs"/>
              </a:rPr>
              <a:t>Everlasting</a:t>
            </a:r>
          </a:p>
          <a:p>
            <a:pPr marL="0" indent="0" algn="ctr">
              <a:buFont typeface="Wingdings 3" panose="05040102010807070707" pitchFamily="18" charset="2"/>
              <a:buNone/>
            </a:pPr>
            <a:endParaRPr lang="en-US" sz="4000" dirty="0">
              <a:solidFill>
                <a:schemeClr val="tx1"/>
              </a:solidFill>
              <a:latin typeface="+mj-lt"/>
            </a:endParaRPr>
          </a:p>
          <a:p>
            <a:pPr marL="0" indent="0" algn="ctr">
              <a:buFont typeface="Wingdings 3" panose="05040102010807070707" pitchFamily="18" charset="2"/>
              <a:buNone/>
            </a:pPr>
            <a:r>
              <a:rPr lang="en-US" sz="4000" dirty="0">
                <a:solidFill>
                  <a:schemeClr val="tx1"/>
                </a:solidFill>
                <a:latin typeface="+mj-lt"/>
              </a:rPr>
              <a:t>Ann Bartholomew</a:t>
            </a:r>
          </a:p>
          <a:p>
            <a:pPr marL="0" indent="0" algn="ctr">
              <a:buFont typeface="Wingdings 3" panose="05040102010807070707" pitchFamily="18" charset="2"/>
              <a:buNone/>
            </a:pPr>
            <a:endParaRPr lang="en-US" sz="4000" dirty="0">
              <a:solidFill>
                <a:schemeClr val="tx1"/>
              </a:solidFill>
              <a:latin typeface="+mj-lt"/>
            </a:endParaRPr>
          </a:p>
          <a:p>
            <a:pPr marL="0" indent="0" algn="ctr">
              <a:buNone/>
            </a:pPr>
            <a:r>
              <a:rPr lang="en-US" sz="2400" dirty="0">
                <a:solidFill>
                  <a:schemeClr val="tx1"/>
                </a:solidFill>
                <a:latin typeface="+mj-lt"/>
              </a:rPr>
              <a:t>The recipient of the Everlasting Award remains calm under pressure and handles changes in leadership with resilience. This representative also retains and shares a wealth of historical information and assists others at all times.</a:t>
            </a:r>
          </a:p>
          <a:p>
            <a:pPr marL="0" indent="0" algn="ctr">
              <a:buFont typeface="Wingdings 3" panose="05040102010807070707" pitchFamily="18" charset="2"/>
              <a:buNone/>
            </a:pPr>
            <a:endParaRPr lang="en-US" sz="40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p:txBody>
      </p:sp>
      <p:pic>
        <p:nvPicPr>
          <p:cNvPr id="4" name="Picture 3" descr="A picture containing outdoor, painted&#10;&#10;Description automatically generated">
            <a:extLst>
              <a:ext uri="{FF2B5EF4-FFF2-40B4-BE49-F238E27FC236}">
                <a16:creationId xmlns:a16="http://schemas.microsoft.com/office/drawing/2014/main" id="{52C67F14-9D31-8C5B-1149-2F19F41B49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2774" y="0"/>
            <a:ext cx="9144000" cy="6858000"/>
          </a:xfrm>
          <a:prstGeom prst="rect">
            <a:avLst/>
          </a:prstGeom>
        </p:spPr>
      </p:pic>
    </p:spTree>
    <p:extLst>
      <p:ext uri="{BB962C8B-B14F-4D97-AF65-F5344CB8AC3E}">
        <p14:creationId xmlns:p14="http://schemas.microsoft.com/office/powerpoint/2010/main" val="3535333792"/>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17C5AAB-801C-50B1-5DEA-DAD205833C94}"/>
              </a:ext>
            </a:extLst>
          </p:cNvPr>
          <p:cNvSpPr>
            <a:spLocks noGrp="1"/>
          </p:cNvSpPr>
          <p:nvPr>
            <p:ph type="title"/>
          </p:nvPr>
        </p:nvSpPr>
        <p:spPr>
          <a:xfrm>
            <a:off x="-732904" y="2675466"/>
            <a:ext cx="8534400" cy="1507067"/>
          </a:xfrm>
        </p:spPr>
        <p:txBody>
          <a:bodyPr>
            <a:normAutofit/>
          </a:bodyPr>
          <a:lstStyle/>
          <a:p>
            <a:pPr algn="ctr"/>
            <a:r>
              <a:rPr lang="en-US" b="1" dirty="0">
                <a:solidFill>
                  <a:schemeClr val="tx1"/>
                </a:solidFill>
              </a:rPr>
              <a:t>A look Back</a:t>
            </a:r>
          </a:p>
        </p:txBody>
      </p:sp>
      <p:pic>
        <p:nvPicPr>
          <p:cNvPr id="6" name="Picture 5" descr="Calendar&#10;&#10;Description automatically generated with low confidence">
            <a:extLst>
              <a:ext uri="{FF2B5EF4-FFF2-40B4-BE49-F238E27FC236}">
                <a16:creationId xmlns:a16="http://schemas.microsoft.com/office/drawing/2014/main" id="{F602160D-C25D-5D2B-9D18-A6C98A8B7748}"/>
              </a:ext>
            </a:extLst>
          </p:cNvPr>
          <p:cNvPicPr>
            <a:picLocks noChangeAspect="1"/>
          </p:cNvPicPr>
          <p:nvPr/>
        </p:nvPicPr>
        <p:blipFill rotWithShape="1">
          <a:blip r:embed="rId3">
            <a:extLst>
              <a:ext uri="{28A0092B-C50C-407E-A947-70E740481C1C}">
                <a14:useLocalDpi xmlns:a14="http://schemas.microsoft.com/office/drawing/2010/main" val="0"/>
              </a:ext>
            </a:extLst>
          </a:blip>
          <a:srcRect t="6173" b="30677"/>
          <a:stretch/>
        </p:blipFill>
        <p:spPr>
          <a:xfrm>
            <a:off x="1854927" y="1"/>
            <a:ext cx="8447480" cy="6858754"/>
          </a:xfrm>
          <a:prstGeom prst="rect">
            <a:avLst/>
          </a:prstGeom>
        </p:spPr>
      </p:pic>
    </p:spTree>
    <p:extLst>
      <p:ext uri="{BB962C8B-B14F-4D97-AF65-F5344CB8AC3E}">
        <p14:creationId xmlns:p14="http://schemas.microsoft.com/office/powerpoint/2010/main" val="1438881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145969-0CC6-A629-BD84-DB9C7F2D8677}"/>
              </a:ext>
            </a:extLst>
          </p:cNvPr>
          <p:cNvSpPr/>
          <p:nvPr/>
        </p:nvSpPr>
        <p:spPr>
          <a:xfrm>
            <a:off x="0" y="0"/>
            <a:ext cx="12192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585DDFEB-CC55-4859-060E-BFE9DEB26F22}"/>
              </a:ext>
            </a:extLst>
          </p:cNvPr>
          <p:cNvSpPr txBox="1">
            <a:spLocks/>
          </p:cNvSpPr>
          <p:nvPr/>
        </p:nvSpPr>
        <p:spPr>
          <a:xfrm>
            <a:off x="380219" y="110065"/>
            <a:ext cx="6412089" cy="6637867"/>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endParaRPr lang="en-US" sz="2300" b="1" dirty="0">
              <a:solidFill>
                <a:schemeClr val="tx1"/>
              </a:solidFill>
              <a:latin typeface="+mj-lt"/>
            </a:endParaRPr>
          </a:p>
          <a:p>
            <a:pPr marL="0" indent="0" algn="ctr">
              <a:buFont typeface="Wingdings 3" panose="05040102010807070707" pitchFamily="18" charset="2"/>
              <a:buNone/>
            </a:pPr>
            <a:r>
              <a:rPr lang="en-US" sz="5400" b="1" spc="-120" dirty="0">
                <a:solidFill>
                  <a:schemeClr val="tx1"/>
                </a:solidFill>
                <a:latin typeface="+mj-lt"/>
                <a:ea typeface="+mj-ea"/>
                <a:cs typeface="+mj-cs"/>
              </a:rPr>
              <a:t>Visionary</a:t>
            </a:r>
          </a:p>
          <a:p>
            <a:pPr marL="0" indent="0" algn="ctr">
              <a:buFont typeface="Wingdings 3" panose="05040102010807070707" pitchFamily="18" charset="2"/>
              <a:buNone/>
            </a:pPr>
            <a:endParaRPr lang="en-US" sz="4000" dirty="0">
              <a:solidFill>
                <a:schemeClr val="tx1"/>
              </a:solidFill>
              <a:latin typeface="+mj-lt"/>
            </a:endParaRPr>
          </a:p>
          <a:p>
            <a:pPr marL="0" indent="0" algn="ctr">
              <a:buFont typeface="Wingdings 3" panose="05040102010807070707" pitchFamily="18" charset="2"/>
              <a:buNone/>
            </a:pPr>
            <a:r>
              <a:rPr lang="en-US" sz="4000" dirty="0">
                <a:solidFill>
                  <a:schemeClr val="tx1"/>
                </a:solidFill>
                <a:latin typeface="+mj-lt"/>
              </a:rPr>
              <a:t>Masozi Nyirenda</a:t>
            </a:r>
          </a:p>
          <a:p>
            <a:pPr marL="0" indent="0" algn="ctr">
              <a:buFont typeface="Wingdings 3" panose="05040102010807070707" pitchFamily="18" charset="2"/>
              <a:buNone/>
            </a:pPr>
            <a:endParaRPr lang="en-US" sz="4000" dirty="0">
              <a:solidFill>
                <a:schemeClr val="tx1"/>
              </a:solidFill>
              <a:latin typeface="+mj-lt"/>
            </a:endParaRPr>
          </a:p>
          <a:p>
            <a:pPr marL="0" indent="0" algn="ctr">
              <a:buNone/>
            </a:pPr>
            <a:r>
              <a:rPr lang="en-US" sz="2400" dirty="0">
                <a:solidFill>
                  <a:schemeClr val="tx1"/>
                </a:solidFill>
                <a:latin typeface="+mj-lt"/>
              </a:rPr>
              <a:t>This award recognizes a committee member who helps see out future and helps us get there. The recipient demonstrates innovation and constantly implements new ideas.</a:t>
            </a: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p:txBody>
      </p:sp>
      <p:pic>
        <p:nvPicPr>
          <p:cNvPr id="4" name="Picture 3">
            <a:extLst>
              <a:ext uri="{FF2B5EF4-FFF2-40B4-BE49-F238E27FC236}">
                <a16:creationId xmlns:a16="http://schemas.microsoft.com/office/drawing/2014/main" id="{ED0768A8-D908-45E5-6C10-2C76CA295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3919" y="-1"/>
            <a:ext cx="4578080" cy="6858000"/>
          </a:xfrm>
          <a:prstGeom prst="rect">
            <a:avLst/>
          </a:prstGeom>
        </p:spPr>
      </p:pic>
      <p:pic>
        <p:nvPicPr>
          <p:cNvPr id="6" name="Picture 5" descr="A picture containing blur&#10;&#10;Description automatically generated">
            <a:extLst>
              <a:ext uri="{FF2B5EF4-FFF2-40B4-BE49-F238E27FC236}">
                <a16:creationId xmlns:a16="http://schemas.microsoft.com/office/drawing/2014/main" id="{DA95E0E6-C56B-C502-BA70-D79D08D8C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781" y="0"/>
            <a:ext cx="9144000" cy="6858000"/>
          </a:xfrm>
          <a:prstGeom prst="rect">
            <a:avLst/>
          </a:prstGeom>
        </p:spPr>
      </p:pic>
    </p:spTree>
    <p:extLst>
      <p:ext uri="{BB962C8B-B14F-4D97-AF65-F5344CB8AC3E}">
        <p14:creationId xmlns:p14="http://schemas.microsoft.com/office/powerpoint/2010/main" val="245601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43917F-F3EF-30CB-DB78-4FEE15AC9D75}"/>
              </a:ext>
            </a:extLst>
          </p:cNvPr>
          <p:cNvSpPr/>
          <p:nvPr/>
        </p:nvSpPr>
        <p:spPr>
          <a:xfrm>
            <a:off x="0" y="0"/>
            <a:ext cx="12192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585DDFEB-CC55-4859-060E-BFE9DEB26F22}"/>
              </a:ext>
            </a:extLst>
          </p:cNvPr>
          <p:cNvSpPr txBox="1">
            <a:spLocks/>
          </p:cNvSpPr>
          <p:nvPr/>
        </p:nvSpPr>
        <p:spPr>
          <a:xfrm>
            <a:off x="233464" y="330201"/>
            <a:ext cx="7256834" cy="6637867"/>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endParaRPr lang="en-US" sz="2300" b="1" dirty="0">
              <a:solidFill>
                <a:schemeClr val="tx1"/>
              </a:solidFill>
              <a:latin typeface="+mj-lt"/>
            </a:endParaRPr>
          </a:p>
          <a:p>
            <a:pPr marL="0" indent="0" algn="ctr">
              <a:buFont typeface="Wingdings 3" panose="05040102010807070707" pitchFamily="18" charset="2"/>
              <a:buNone/>
            </a:pPr>
            <a:r>
              <a:rPr lang="en-US" sz="5400" b="1" spc="-120" dirty="0">
                <a:solidFill>
                  <a:schemeClr val="tx1"/>
                </a:solidFill>
                <a:latin typeface="+mj-lt"/>
                <a:ea typeface="+mj-ea"/>
                <a:cs typeface="+mj-cs"/>
              </a:rPr>
              <a:t>Lorrie Brown</a:t>
            </a:r>
          </a:p>
          <a:p>
            <a:pPr marL="0" indent="0" algn="ctr">
              <a:buFont typeface="Wingdings 3" panose="05040102010807070707" pitchFamily="18" charset="2"/>
              <a:buNone/>
            </a:pPr>
            <a:endParaRPr lang="en-US" sz="4000" dirty="0">
              <a:solidFill>
                <a:schemeClr val="tx1"/>
              </a:solidFill>
              <a:latin typeface="+mj-lt"/>
            </a:endParaRPr>
          </a:p>
          <a:p>
            <a:pPr marL="0" indent="0" algn="ctr">
              <a:buFont typeface="Wingdings 3" panose="05040102010807070707" pitchFamily="18" charset="2"/>
              <a:buNone/>
            </a:pPr>
            <a:r>
              <a:rPr lang="en-US" sz="4000" dirty="0">
                <a:solidFill>
                  <a:schemeClr val="tx1"/>
                </a:solidFill>
                <a:latin typeface="+mj-lt"/>
              </a:rPr>
              <a:t>Summer Ramos &amp; Kassandra Drake</a:t>
            </a:r>
          </a:p>
          <a:p>
            <a:pPr marL="0" indent="0" algn="ctr">
              <a:buNone/>
            </a:pPr>
            <a:r>
              <a:rPr lang="en-US" sz="2400" dirty="0">
                <a:solidFill>
                  <a:schemeClr val="tx1"/>
                </a:solidFill>
                <a:latin typeface="+mj-lt"/>
              </a:rPr>
              <a:t>This award honors someone who demonstrates innovative problem solving and excellence in public service. It is named after the late Lorrie Jo Brown. During her service with ICSEW, Lorrie Jo Brown played an instrumental role in the committee’s breastfeeding survey project and in mentoring others.</a:t>
            </a:r>
          </a:p>
          <a:p>
            <a:pPr marL="0" indent="0" algn="ctr">
              <a:buFont typeface="Wingdings 3" panose="05040102010807070707" pitchFamily="18" charset="2"/>
              <a:buNone/>
            </a:pPr>
            <a:endParaRPr lang="en-US" sz="40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p:txBody>
      </p:sp>
      <p:pic>
        <p:nvPicPr>
          <p:cNvPr id="4" name="Picture 3" descr="A body of water with hills in the background&#10;&#10;Description automatically generated with medium confidence">
            <a:extLst>
              <a:ext uri="{FF2B5EF4-FFF2-40B4-BE49-F238E27FC236}">
                <a16:creationId xmlns:a16="http://schemas.microsoft.com/office/drawing/2014/main" id="{67D92F86-EC2C-8E11-1D58-0DF980767A72}"/>
              </a:ext>
            </a:extLst>
          </p:cNvPr>
          <p:cNvPicPr>
            <a:picLocks noChangeAspect="1"/>
          </p:cNvPicPr>
          <p:nvPr/>
        </p:nvPicPr>
        <p:blipFill rotWithShape="1">
          <a:blip r:embed="rId4">
            <a:extLst>
              <a:ext uri="{28A0092B-C50C-407E-A947-70E740481C1C}">
                <a14:useLocalDpi xmlns:a14="http://schemas.microsoft.com/office/drawing/2010/main" val="0"/>
              </a:ext>
            </a:extLst>
          </a:blip>
          <a:srcRect l="12311" r="14157"/>
          <a:stretch/>
        </p:blipFill>
        <p:spPr>
          <a:xfrm>
            <a:off x="7684853" y="-110068"/>
            <a:ext cx="4513635" cy="10907769"/>
          </a:xfrm>
          <a:prstGeom prst="rect">
            <a:avLst/>
          </a:prstGeom>
        </p:spPr>
      </p:pic>
    </p:spTree>
    <p:extLst>
      <p:ext uri="{BB962C8B-B14F-4D97-AF65-F5344CB8AC3E}">
        <p14:creationId xmlns:p14="http://schemas.microsoft.com/office/powerpoint/2010/main" val="1280595166"/>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C57BFA-DB67-F6E8-F4CC-C7A8BBE1716A}"/>
              </a:ext>
            </a:extLst>
          </p:cNvPr>
          <p:cNvSpPr/>
          <p:nvPr/>
        </p:nvSpPr>
        <p:spPr>
          <a:xfrm>
            <a:off x="0" y="0"/>
            <a:ext cx="12192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585DDFEB-CC55-4859-060E-BFE9DEB26F22}"/>
              </a:ext>
            </a:extLst>
          </p:cNvPr>
          <p:cNvSpPr txBox="1">
            <a:spLocks/>
          </p:cNvSpPr>
          <p:nvPr/>
        </p:nvSpPr>
        <p:spPr>
          <a:xfrm>
            <a:off x="315369" y="6663"/>
            <a:ext cx="6412089" cy="6637867"/>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endParaRPr lang="en-US" sz="2300" b="1" dirty="0">
              <a:solidFill>
                <a:schemeClr val="tx1"/>
              </a:solidFill>
              <a:latin typeface="+mj-lt"/>
            </a:endParaRPr>
          </a:p>
          <a:p>
            <a:pPr marL="0" indent="0" algn="ctr">
              <a:buFont typeface="Wingdings 3" panose="05040102010807070707" pitchFamily="18" charset="2"/>
              <a:buNone/>
            </a:pPr>
            <a:r>
              <a:rPr lang="en-US" sz="5400" b="1" spc="-120" dirty="0">
                <a:solidFill>
                  <a:schemeClr val="tx1"/>
                </a:solidFill>
                <a:latin typeface="+mj-lt"/>
                <a:ea typeface="+mj-ea"/>
                <a:cs typeface="+mj-cs"/>
              </a:rPr>
              <a:t>Extra Mile</a:t>
            </a:r>
          </a:p>
          <a:p>
            <a:pPr marL="0" indent="0" algn="ctr">
              <a:buFont typeface="Wingdings 3" panose="05040102010807070707" pitchFamily="18" charset="2"/>
              <a:buNone/>
            </a:pPr>
            <a:endParaRPr lang="en-US" sz="4000" dirty="0">
              <a:solidFill>
                <a:schemeClr val="tx1"/>
              </a:solidFill>
              <a:latin typeface="+mj-lt"/>
            </a:endParaRPr>
          </a:p>
          <a:p>
            <a:pPr marL="0" indent="0" algn="ctr">
              <a:buFont typeface="Wingdings 3" panose="05040102010807070707" pitchFamily="18" charset="2"/>
              <a:buNone/>
            </a:pPr>
            <a:r>
              <a:rPr lang="en-US" sz="4000" dirty="0">
                <a:solidFill>
                  <a:schemeClr val="tx1"/>
                </a:solidFill>
                <a:latin typeface="+mj-lt"/>
              </a:rPr>
              <a:t>Janet McIntosh</a:t>
            </a:r>
          </a:p>
          <a:p>
            <a:pPr marL="0" indent="0" algn="ctr">
              <a:buFont typeface="Wingdings 3" panose="05040102010807070707" pitchFamily="18" charset="2"/>
              <a:buNone/>
            </a:pPr>
            <a:endParaRPr lang="en-US" sz="4000" dirty="0">
              <a:solidFill>
                <a:schemeClr val="tx1"/>
              </a:solidFill>
              <a:latin typeface="+mj-lt"/>
            </a:endParaRPr>
          </a:p>
          <a:p>
            <a:pPr marL="0" indent="0" algn="ctr">
              <a:buNone/>
            </a:pPr>
            <a:r>
              <a:rPr lang="en-US" sz="2400" dirty="0">
                <a:solidFill>
                  <a:schemeClr val="tx1"/>
                </a:solidFill>
                <a:latin typeface="+mj-lt"/>
              </a:rPr>
              <a:t>The recipient of this award has gone above and beyond to serve the ICSEW’s mission. The recipient demonstrates an outstanding effort on committee work and activities and commits time and energy to enrich lives though advocacy, outreach and opportunity.</a:t>
            </a:r>
          </a:p>
          <a:p>
            <a:pPr marL="0" indent="0" algn="ctr">
              <a:buFont typeface="Wingdings 3" panose="05040102010807070707" pitchFamily="18" charset="2"/>
              <a:buNone/>
            </a:pPr>
            <a:endParaRPr lang="en-US" sz="40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p:txBody>
      </p:sp>
      <p:pic>
        <p:nvPicPr>
          <p:cNvPr id="4" name="Picture 3" descr="A picture containing outdoor, nature, smoke, spring&#10;&#10;Description automatically generated">
            <a:extLst>
              <a:ext uri="{FF2B5EF4-FFF2-40B4-BE49-F238E27FC236}">
                <a16:creationId xmlns:a16="http://schemas.microsoft.com/office/drawing/2014/main" id="{F0176347-A20A-002D-D16F-8E96998AABB5}"/>
              </a:ext>
            </a:extLst>
          </p:cNvPr>
          <p:cNvPicPr>
            <a:picLocks noChangeAspect="1"/>
          </p:cNvPicPr>
          <p:nvPr/>
        </p:nvPicPr>
        <p:blipFill rotWithShape="1">
          <a:blip r:embed="rId3">
            <a:extLst>
              <a:ext uri="{28A0092B-C50C-407E-A947-70E740481C1C}">
                <a14:useLocalDpi xmlns:a14="http://schemas.microsoft.com/office/drawing/2010/main" val="0"/>
              </a:ext>
            </a:extLst>
          </a:blip>
          <a:srcRect l="50270"/>
          <a:stretch/>
        </p:blipFill>
        <p:spPr>
          <a:xfrm>
            <a:off x="7042826" y="6663"/>
            <a:ext cx="5149174" cy="6858000"/>
          </a:xfrm>
          <a:prstGeom prst="rect">
            <a:avLst/>
          </a:prstGeom>
        </p:spPr>
      </p:pic>
    </p:spTree>
    <p:extLst>
      <p:ext uri="{BB962C8B-B14F-4D97-AF65-F5344CB8AC3E}">
        <p14:creationId xmlns:p14="http://schemas.microsoft.com/office/powerpoint/2010/main" val="3558549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0C01BC-73BC-AA26-2CB8-16D9DD3FCB11}"/>
              </a:ext>
            </a:extLst>
          </p:cNvPr>
          <p:cNvSpPr/>
          <p:nvPr/>
        </p:nvSpPr>
        <p:spPr>
          <a:xfrm>
            <a:off x="0" y="0"/>
            <a:ext cx="12192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91829" y="2532344"/>
            <a:ext cx="6439711" cy="1507067"/>
          </a:xfrm>
        </p:spPr>
        <p:txBody>
          <a:bodyPr>
            <a:normAutofit/>
          </a:bodyPr>
          <a:lstStyle/>
          <a:p>
            <a:pPr algn="ctr"/>
            <a:r>
              <a:rPr lang="en-US" b="1" dirty="0">
                <a:solidFill>
                  <a:schemeClr val="tx1"/>
                </a:solidFill>
              </a:rPr>
              <a:t>Annual Report</a:t>
            </a:r>
          </a:p>
        </p:txBody>
      </p:sp>
      <p:pic>
        <p:nvPicPr>
          <p:cNvPr id="4" name="Picture 3" descr="A close up of a flower&#10;&#10;Description automatically generated with low confidence">
            <a:extLst>
              <a:ext uri="{FF2B5EF4-FFF2-40B4-BE49-F238E27FC236}">
                <a16:creationId xmlns:a16="http://schemas.microsoft.com/office/drawing/2014/main" id="{9CECF05B-3EEC-0A8B-1060-F4FF2E3EC6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591" y="0"/>
            <a:ext cx="5123409" cy="6916785"/>
          </a:xfrm>
          <a:prstGeom prst="rect">
            <a:avLst/>
          </a:prstGeom>
        </p:spPr>
      </p:pic>
      <p:sp>
        <p:nvSpPr>
          <p:cNvPr id="5" name="Frame 4">
            <a:extLst>
              <a:ext uri="{FF2B5EF4-FFF2-40B4-BE49-F238E27FC236}">
                <a16:creationId xmlns:a16="http://schemas.microsoft.com/office/drawing/2014/main" id="{1B6E2A90-6F84-72A8-A038-0F88C279642C}"/>
              </a:ext>
            </a:extLst>
          </p:cNvPr>
          <p:cNvSpPr/>
          <p:nvPr/>
        </p:nvSpPr>
        <p:spPr>
          <a:xfrm>
            <a:off x="0" y="1"/>
            <a:ext cx="7620000" cy="6858000"/>
          </a:xfrm>
          <a:prstGeom prst="frame">
            <a:avLst>
              <a:gd name="adj1" fmla="val 118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3217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0C01BC-73BC-AA26-2CB8-16D9DD3FCB11}"/>
              </a:ext>
            </a:extLst>
          </p:cNvPr>
          <p:cNvSpPr/>
          <p:nvPr/>
        </p:nvSpPr>
        <p:spPr>
          <a:xfrm>
            <a:off x="0" y="0"/>
            <a:ext cx="12192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40340" y="1008597"/>
            <a:ext cx="5739319" cy="4899589"/>
          </a:xfrm>
        </p:spPr>
        <p:txBody>
          <a:bodyPr>
            <a:normAutofit/>
          </a:bodyPr>
          <a:lstStyle/>
          <a:p>
            <a:pPr algn="ctr"/>
            <a:r>
              <a:rPr lang="en-US" b="1" dirty="0">
                <a:solidFill>
                  <a:schemeClr val="tx1"/>
                </a:solidFill>
              </a:rPr>
              <a:t>Outstanding Subcommittee Members</a:t>
            </a:r>
          </a:p>
        </p:txBody>
      </p:sp>
      <p:pic>
        <p:nvPicPr>
          <p:cNvPr id="4" name="Picture 3" descr="A close up of a flower&#10;&#10;Description automatically generated with low confidence">
            <a:extLst>
              <a:ext uri="{FF2B5EF4-FFF2-40B4-BE49-F238E27FC236}">
                <a16:creationId xmlns:a16="http://schemas.microsoft.com/office/drawing/2014/main" id="{67256749-9E8A-4292-0072-0CAE32506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591" y="0"/>
            <a:ext cx="5123409" cy="6916785"/>
          </a:xfrm>
          <a:prstGeom prst="rect">
            <a:avLst/>
          </a:prstGeom>
        </p:spPr>
      </p:pic>
      <p:sp>
        <p:nvSpPr>
          <p:cNvPr id="5" name="Frame 4">
            <a:extLst>
              <a:ext uri="{FF2B5EF4-FFF2-40B4-BE49-F238E27FC236}">
                <a16:creationId xmlns:a16="http://schemas.microsoft.com/office/drawing/2014/main" id="{2C3137A2-37B6-675C-2C18-C9A1E0424761}"/>
              </a:ext>
            </a:extLst>
          </p:cNvPr>
          <p:cNvSpPr/>
          <p:nvPr/>
        </p:nvSpPr>
        <p:spPr>
          <a:xfrm>
            <a:off x="0" y="1"/>
            <a:ext cx="7620000" cy="6858000"/>
          </a:xfrm>
          <a:prstGeom prst="frame">
            <a:avLst>
              <a:gd name="adj1" fmla="val 118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64931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C57BFA-DB67-F6E8-F4CC-C7A8BBE1716A}"/>
              </a:ext>
            </a:extLst>
          </p:cNvPr>
          <p:cNvSpPr/>
          <p:nvPr/>
        </p:nvSpPr>
        <p:spPr>
          <a:xfrm>
            <a:off x="0" y="0"/>
            <a:ext cx="12192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585DDFEB-CC55-4859-060E-BFE9DEB26F22}"/>
              </a:ext>
            </a:extLst>
          </p:cNvPr>
          <p:cNvSpPr txBox="1">
            <a:spLocks/>
          </p:cNvSpPr>
          <p:nvPr/>
        </p:nvSpPr>
        <p:spPr>
          <a:xfrm>
            <a:off x="301397" y="1393976"/>
            <a:ext cx="6412089" cy="4070048"/>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endParaRPr lang="en-US" sz="2300" b="1" dirty="0">
              <a:solidFill>
                <a:schemeClr val="tx1"/>
              </a:solidFill>
              <a:latin typeface="+mj-lt"/>
            </a:endParaRPr>
          </a:p>
          <a:p>
            <a:pPr marL="0" indent="0" algn="ctr">
              <a:buFont typeface="Wingdings 3" panose="05040102010807070707" pitchFamily="18" charset="2"/>
              <a:buNone/>
            </a:pPr>
            <a:r>
              <a:rPr lang="en-US" sz="5400" b="1" spc="-120" dirty="0">
                <a:solidFill>
                  <a:schemeClr val="tx1"/>
                </a:solidFill>
                <a:latin typeface="+mj-lt"/>
                <a:ea typeface="+mj-ea"/>
                <a:cs typeface="+mj-cs"/>
              </a:rPr>
              <a:t>Communications</a:t>
            </a:r>
          </a:p>
          <a:p>
            <a:pPr marL="0" indent="0" algn="ctr">
              <a:buFont typeface="Wingdings 3" panose="05040102010807070707" pitchFamily="18" charset="2"/>
              <a:buNone/>
            </a:pPr>
            <a:endParaRPr lang="en-US" sz="4000" dirty="0">
              <a:solidFill>
                <a:schemeClr val="tx1"/>
              </a:solidFill>
              <a:latin typeface="+mj-lt"/>
            </a:endParaRPr>
          </a:p>
          <a:p>
            <a:pPr marL="0" indent="0" algn="ctr">
              <a:buFont typeface="Wingdings 3" panose="05040102010807070707" pitchFamily="18" charset="2"/>
              <a:buNone/>
            </a:pPr>
            <a:r>
              <a:rPr lang="en-US" sz="4000" dirty="0">
                <a:solidFill>
                  <a:schemeClr val="tx1"/>
                </a:solidFill>
                <a:latin typeface="+mj-lt"/>
              </a:rPr>
              <a:t>Birgit Miller</a:t>
            </a:r>
          </a:p>
          <a:p>
            <a:pPr marL="0" indent="0" algn="ctr">
              <a:buFont typeface="Wingdings 3" panose="05040102010807070707" pitchFamily="18" charset="2"/>
              <a:buNone/>
            </a:pPr>
            <a:endParaRPr lang="en-US" sz="4000" dirty="0">
              <a:solidFill>
                <a:schemeClr val="tx1"/>
              </a:solidFill>
              <a:latin typeface="+mj-lt"/>
            </a:endParaRPr>
          </a:p>
          <a:p>
            <a:pPr marL="0" indent="0" algn="ctr">
              <a:buFont typeface="Wingdings 3" panose="05040102010807070707" pitchFamily="18" charset="2"/>
              <a:buNone/>
            </a:pPr>
            <a:endParaRPr lang="en-US" sz="40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p:txBody>
      </p:sp>
      <p:pic>
        <p:nvPicPr>
          <p:cNvPr id="4" name="Picture 3" descr="A picture containing outdoor, nature, beach, mountain&#10;&#10;Description automatically generated">
            <a:extLst>
              <a:ext uri="{FF2B5EF4-FFF2-40B4-BE49-F238E27FC236}">
                <a16:creationId xmlns:a16="http://schemas.microsoft.com/office/drawing/2014/main" id="{78604006-3E3F-2505-C606-065E4945E56C}"/>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a:stretch/>
        </p:blipFill>
        <p:spPr>
          <a:xfrm>
            <a:off x="7014883" y="0"/>
            <a:ext cx="5177117" cy="6858000"/>
          </a:xfrm>
          <a:prstGeom prst="rect">
            <a:avLst/>
          </a:prstGeom>
        </p:spPr>
      </p:pic>
    </p:spTree>
    <p:extLst>
      <p:ext uri="{BB962C8B-B14F-4D97-AF65-F5344CB8AC3E}">
        <p14:creationId xmlns:p14="http://schemas.microsoft.com/office/powerpoint/2010/main" val="634465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C57BFA-DB67-F6E8-F4CC-C7A8BBE1716A}"/>
              </a:ext>
            </a:extLst>
          </p:cNvPr>
          <p:cNvSpPr/>
          <p:nvPr/>
        </p:nvSpPr>
        <p:spPr>
          <a:xfrm>
            <a:off x="0" y="0"/>
            <a:ext cx="12192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585DDFEB-CC55-4859-060E-BFE9DEB26F22}"/>
              </a:ext>
            </a:extLst>
          </p:cNvPr>
          <p:cNvSpPr txBox="1">
            <a:spLocks/>
          </p:cNvSpPr>
          <p:nvPr/>
        </p:nvSpPr>
        <p:spPr>
          <a:xfrm>
            <a:off x="-316089" y="1393976"/>
            <a:ext cx="6412089" cy="4070048"/>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endParaRPr lang="en-US" sz="2300" b="1" dirty="0">
              <a:solidFill>
                <a:schemeClr val="tx1"/>
              </a:solidFill>
              <a:latin typeface="+mj-lt"/>
            </a:endParaRPr>
          </a:p>
          <a:p>
            <a:pPr marL="0" indent="0" algn="ctr">
              <a:buFont typeface="Wingdings 3" panose="05040102010807070707" pitchFamily="18" charset="2"/>
              <a:buNone/>
            </a:pPr>
            <a:r>
              <a:rPr lang="en-US" sz="5400" b="1" spc="-120" dirty="0">
                <a:solidFill>
                  <a:schemeClr val="tx1"/>
                </a:solidFill>
                <a:latin typeface="+mj-lt"/>
                <a:ea typeface="+mj-ea"/>
                <a:cs typeface="+mj-cs"/>
              </a:rPr>
              <a:t>Conference</a:t>
            </a:r>
          </a:p>
          <a:p>
            <a:pPr marL="0" indent="0" algn="ctr">
              <a:buFont typeface="Wingdings 3" panose="05040102010807070707" pitchFamily="18" charset="2"/>
              <a:buNone/>
            </a:pPr>
            <a:endParaRPr lang="en-US" sz="4000" dirty="0">
              <a:solidFill>
                <a:schemeClr val="tx1"/>
              </a:solidFill>
              <a:latin typeface="+mj-lt"/>
            </a:endParaRPr>
          </a:p>
          <a:p>
            <a:pPr marL="0" indent="0" algn="ctr">
              <a:buFont typeface="Wingdings 3" panose="05040102010807070707" pitchFamily="18" charset="2"/>
              <a:buNone/>
            </a:pPr>
            <a:r>
              <a:rPr lang="en-US" sz="4000" dirty="0">
                <a:solidFill>
                  <a:schemeClr val="tx1"/>
                </a:solidFill>
                <a:latin typeface="+mj-lt"/>
              </a:rPr>
              <a:t>Kristin Dugas</a:t>
            </a:r>
          </a:p>
          <a:p>
            <a:pPr marL="0" indent="0" algn="ctr">
              <a:buFont typeface="Wingdings 3" panose="05040102010807070707" pitchFamily="18" charset="2"/>
              <a:buNone/>
            </a:pPr>
            <a:endParaRPr lang="en-US" sz="4000" dirty="0">
              <a:solidFill>
                <a:schemeClr val="tx1"/>
              </a:solidFill>
              <a:latin typeface="+mj-lt"/>
            </a:endParaRPr>
          </a:p>
          <a:p>
            <a:pPr marL="0" indent="0" algn="ctr">
              <a:buFont typeface="Wingdings 3" panose="05040102010807070707" pitchFamily="18" charset="2"/>
              <a:buNone/>
            </a:pPr>
            <a:endParaRPr lang="en-US" sz="40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p:txBody>
      </p:sp>
      <p:pic>
        <p:nvPicPr>
          <p:cNvPr id="4" name="Picture 3" descr="A picture containing nature, cloud&#10;&#10;Description automatically generated">
            <a:extLst>
              <a:ext uri="{FF2B5EF4-FFF2-40B4-BE49-F238E27FC236}">
                <a16:creationId xmlns:a16="http://schemas.microsoft.com/office/drawing/2014/main" id="{755CA6D4-92CD-E6D1-98D8-E49A3E8CB0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9581" y="0"/>
            <a:ext cx="10285946" cy="6858000"/>
          </a:xfrm>
          <a:prstGeom prst="rect">
            <a:avLst/>
          </a:prstGeom>
        </p:spPr>
      </p:pic>
    </p:spTree>
    <p:extLst>
      <p:ext uri="{BB962C8B-B14F-4D97-AF65-F5344CB8AC3E}">
        <p14:creationId xmlns:p14="http://schemas.microsoft.com/office/powerpoint/2010/main" val="1857300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C57BFA-DB67-F6E8-F4CC-C7A8BBE1716A}"/>
              </a:ext>
            </a:extLst>
          </p:cNvPr>
          <p:cNvSpPr/>
          <p:nvPr/>
        </p:nvSpPr>
        <p:spPr>
          <a:xfrm>
            <a:off x="0" y="0"/>
            <a:ext cx="12192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585DDFEB-CC55-4859-060E-BFE9DEB26F22}"/>
              </a:ext>
            </a:extLst>
          </p:cNvPr>
          <p:cNvSpPr txBox="1">
            <a:spLocks/>
          </p:cNvSpPr>
          <p:nvPr/>
        </p:nvSpPr>
        <p:spPr>
          <a:xfrm>
            <a:off x="146755" y="1393976"/>
            <a:ext cx="6412089" cy="4070048"/>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endParaRPr lang="en-US" sz="2300" b="1" dirty="0">
              <a:solidFill>
                <a:schemeClr val="tx1"/>
              </a:solidFill>
              <a:latin typeface="+mj-lt"/>
            </a:endParaRPr>
          </a:p>
          <a:p>
            <a:pPr marL="0" indent="0" algn="ctr">
              <a:buFont typeface="Wingdings 3" panose="05040102010807070707" pitchFamily="18" charset="2"/>
              <a:buNone/>
            </a:pPr>
            <a:r>
              <a:rPr lang="en-US" sz="5400" b="1" spc="-120" dirty="0">
                <a:solidFill>
                  <a:schemeClr val="tx1"/>
                </a:solidFill>
                <a:latin typeface="+mj-lt"/>
                <a:ea typeface="+mj-ea"/>
                <a:cs typeface="+mj-cs"/>
              </a:rPr>
              <a:t>Legislative and Policy</a:t>
            </a:r>
          </a:p>
          <a:p>
            <a:pPr marL="0" indent="0" algn="ctr">
              <a:buFont typeface="Wingdings 3" panose="05040102010807070707" pitchFamily="18" charset="2"/>
              <a:buNone/>
            </a:pPr>
            <a:endParaRPr lang="en-US" sz="4000" dirty="0">
              <a:solidFill>
                <a:schemeClr val="tx1"/>
              </a:solidFill>
              <a:latin typeface="+mj-lt"/>
            </a:endParaRPr>
          </a:p>
          <a:p>
            <a:pPr marL="0" indent="0" algn="ctr">
              <a:buFont typeface="Wingdings 3" panose="05040102010807070707" pitchFamily="18" charset="2"/>
              <a:buNone/>
            </a:pPr>
            <a:r>
              <a:rPr lang="en-US" sz="4000" dirty="0">
                <a:solidFill>
                  <a:schemeClr val="tx1"/>
                </a:solidFill>
                <a:latin typeface="+mj-lt"/>
              </a:rPr>
              <a:t>Stephanie Goedecke</a:t>
            </a:r>
          </a:p>
          <a:p>
            <a:pPr marL="0" indent="0" algn="ctr">
              <a:buFont typeface="Wingdings 3" panose="05040102010807070707" pitchFamily="18" charset="2"/>
              <a:buNone/>
            </a:pPr>
            <a:endParaRPr lang="en-US" sz="4000" dirty="0">
              <a:solidFill>
                <a:schemeClr val="tx1"/>
              </a:solidFill>
              <a:latin typeface="+mj-lt"/>
            </a:endParaRPr>
          </a:p>
          <a:p>
            <a:pPr marL="0" indent="0" algn="ctr">
              <a:buFont typeface="Wingdings 3" panose="05040102010807070707" pitchFamily="18" charset="2"/>
              <a:buNone/>
            </a:pPr>
            <a:endParaRPr lang="en-US" sz="40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p:txBody>
      </p:sp>
      <p:pic>
        <p:nvPicPr>
          <p:cNvPr id="4" name="Picture 3" descr="A picture containing mountain, outdoor, nature, rock&#10;&#10;Description automatically generated">
            <a:extLst>
              <a:ext uri="{FF2B5EF4-FFF2-40B4-BE49-F238E27FC236}">
                <a16:creationId xmlns:a16="http://schemas.microsoft.com/office/drawing/2014/main" id="{690D72E6-7FE6-C19D-AD82-F81569DDAF83}"/>
              </a:ext>
            </a:extLst>
          </p:cNvPr>
          <p:cNvPicPr>
            <a:picLocks noChangeAspect="1"/>
          </p:cNvPicPr>
          <p:nvPr/>
        </p:nvPicPr>
        <p:blipFill rotWithShape="1">
          <a:blip r:embed="rId3">
            <a:extLst>
              <a:ext uri="{28A0092B-C50C-407E-A947-70E740481C1C}">
                <a14:useLocalDpi xmlns:a14="http://schemas.microsoft.com/office/drawing/2010/main" val="0"/>
              </a:ext>
            </a:extLst>
          </a:blip>
          <a:srcRect l="8687" r="26789" b="20326"/>
          <a:stretch/>
        </p:blipFill>
        <p:spPr>
          <a:xfrm>
            <a:off x="6750990" y="0"/>
            <a:ext cx="8326877" cy="6858000"/>
          </a:xfrm>
          <a:prstGeom prst="rect">
            <a:avLst/>
          </a:prstGeom>
        </p:spPr>
      </p:pic>
    </p:spTree>
    <p:extLst>
      <p:ext uri="{BB962C8B-B14F-4D97-AF65-F5344CB8AC3E}">
        <p14:creationId xmlns:p14="http://schemas.microsoft.com/office/powerpoint/2010/main" val="507594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C57BFA-DB67-F6E8-F4CC-C7A8BBE1716A}"/>
              </a:ext>
            </a:extLst>
          </p:cNvPr>
          <p:cNvSpPr/>
          <p:nvPr/>
        </p:nvSpPr>
        <p:spPr>
          <a:xfrm>
            <a:off x="0" y="0"/>
            <a:ext cx="12192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585DDFEB-CC55-4859-060E-BFE9DEB26F22}"/>
              </a:ext>
            </a:extLst>
          </p:cNvPr>
          <p:cNvSpPr txBox="1">
            <a:spLocks/>
          </p:cNvSpPr>
          <p:nvPr/>
        </p:nvSpPr>
        <p:spPr>
          <a:xfrm>
            <a:off x="-530938" y="1393976"/>
            <a:ext cx="6412089" cy="4070048"/>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endParaRPr lang="en-US" sz="2300" b="1" dirty="0">
              <a:solidFill>
                <a:schemeClr val="tx1"/>
              </a:solidFill>
              <a:latin typeface="+mj-lt"/>
            </a:endParaRPr>
          </a:p>
          <a:p>
            <a:pPr marL="0" indent="0" algn="ctr">
              <a:buFont typeface="Wingdings 3" panose="05040102010807070707" pitchFamily="18" charset="2"/>
              <a:buNone/>
            </a:pPr>
            <a:r>
              <a:rPr lang="en-US" sz="5400" b="1" spc="-120" dirty="0">
                <a:solidFill>
                  <a:schemeClr val="tx1"/>
                </a:solidFill>
                <a:latin typeface="+mj-lt"/>
                <a:ea typeface="+mj-ea"/>
                <a:cs typeface="+mj-cs"/>
              </a:rPr>
              <a:t>Membership</a:t>
            </a:r>
          </a:p>
          <a:p>
            <a:pPr marL="0" indent="0" algn="ctr">
              <a:buFont typeface="Wingdings 3" panose="05040102010807070707" pitchFamily="18" charset="2"/>
              <a:buNone/>
            </a:pPr>
            <a:endParaRPr lang="en-US" sz="4000" dirty="0">
              <a:solidFill>
                <a:schemeClr val="tx1"/>
              </a:solidFill>
              <a:latin typeface="+mj-lt"/>
            </a:endParaRPr>
          </a:p>
          <a:p>
            <a:pPr marL="0" indent="0" algn="ctr">
              <a:buFont typeface="Wingdings 3" panose="05040102010807070707" pitchFamily="18" charset="2"/>
              <a:buNone/>
            </a:pPr>
            <a:r>
              <a:rPr lang="en-US" sz="4000" dirty="0">
                <a:solidFill>
                  <a:schemeClr val="tx1"/>
                </a:solidFill>
                <a:latin typeface="+mj-lt"/>
              </a:rPr>
              <a:t>Jennifer Ward</a:t>
            </a:r>
          </a:p>
          <a:p>
            <a:pPr marL="0" indent="0" algn="ctr">
              <a:buFont typeface="Wingdings 3" panose="05040102010807070707" pitchFamily="18" charset="2"/>
              <a:buNone/>
            </a:pPr>
            <a:endParaRPr lang="en-US" sz="4000" dirty="0">
              <a:solidFill>
                <a:schemeClr val="tx1"/>
              </a:solidFill>
              <a:latin typeface="+mj-lt"/>
            </a:endParaRPr>
          </a:p>
          <a:p>
            <a:pPr marL="0" indent="0" algn="ctr">
              <a:buFont typeface="Wingdings 3" panose="05040102010807070707" pitchFamily="18" charset="2"/>
              <a:buNone/>
            </a:pPr>
            <a:endParaRPr lang="en-US" sz="40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p:txBody>
      </p:sp>
      <p:pic>
        <p:nvPicPr>
          <p:cNvPr id="4" name="Picture 3" descr="A picture containing nature, riding, ice, wave&#10;&#10;Description automatically generated">
            <a:extLst>
              <a:ext uri="{FF2B5EF4-FFF2-40B4-BE49-F238E27FC236}">
                <a16:creationId xmlns:a16="http://schemas.microsoft.com/office/drawing/2014/main" id="{1705CBC9-0E59-1F90-08E2-867A9369EB0E}"/>
              </a:ext>
            </a:extLst>
          </p:cNvPr>
          <p:cNvPicPr>
            <a:picLocks noChangeAspect="1"/>
          </p:cNvPicPr>
          <p:nvPr/>
        </p:nvPicPr>
        <p:blipFill rotWithShape="1">
          <a:blip r:embed="rId3">
            <a:extLst>
              <a:ext uri="{28A0092B-C50C-407E-A947-70E740481C1C}">
                <a14:useLocalDpi xmlns:a14="http://schemas.microsoft.com/office/drawing/2010/main" val="0"/>
              </a:ext>
            </a:extLst>
          </a:blip>
          <a:srcRect l="33491" r="-1"/>
          <a:stretch/>
        </p:blipFill>
        <p:spPr>
          <a:xfrm>
            <a:off x="5350213" y="0"/>
            <a:ext cx="6841786" cy="6858000"/>
          </a:xfrm>
          <a:prstGeom prst="rect">
            <a:avLst/>
          </a:prstGeom>
        </p:spPr>
      </p:pic>
    </p:spTree>
    <p:extLst>
      <p:ext uri="{BB962C8B-B14F-4D97-AF65-F5344CB8AC3E}">
        <p14:creationId xmlns:p14="http://schemas.microsoft.com/office/powerpoint/2010/main" val="4212205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C57BFA-DB67-F6E8-F4CC-C7A8BBE1716A}"/>
              </a:ext>
            </a:extLst>
          </p:cNvPr>
          <p:cNvSpPr/>
          <p:nvPr/>
        </p:nvSpPr>
        <p:spPr>
          <a:xfrm>
            <a:off x="0" y="0"/>
            <a:ext cx="12192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585DDFEB-CC55-4859-060E-BFE9DEB26F22}"/>
              </a:ext>
            </a:extLst>
          </p:cNvPr>
          <p:cNvSpPr txBox="1">
            <a:spLocks/>
          </p:cNvSpPr>
          <p:nvPr/>
        </p:nvSpPr>
        <p:spPr>
          <a:xfrm>
            <a:off x="0" y="1393976"/>
            <a:ext cx="6412089" cy="4070048"/>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endParaRPr lang="en-US" sz="2300" b="1" dirty="0">
              <a:solidFill>
                <a:schemeClr val="tx1"/>
              </a:solidFill>
              <a:latin typeface="+mj-lt"/>
            </a:endParaRPr>
          </a:p>
          <a:p>
            <a:pPr marL="0" indent="0" algn="ctr">
              <a:buFont typeface="Wingdings 3" panose="05040102010807070707" pitchFamily="18" charset="2"/>
              <a:buNone/>
            </a:pPr>
            <a:r>
              <a:rPr lang="en-US" sz="5400" b="1" spc="-120" dirty="0">
                <a:solidFill>
                  <a:schemeClr val="tx1"/>
                </a:solidFill>
                <a:latin typeface="+mj-lt"/>
                <a:ea typeface="+mj-ea"/>
                <a:cs typeface="+mj-cs"/>
              </a:rPr>
              <a:t>Mentorship</a:t>
            </a:r>
          </a:p>
          <a:p>
            <a:pPr marL="0" indent="0" algn="ctr">
              <a:buFont typeface="Wingdings 3" panose="05040102010807070707" pitchFamily="18" charset="2"/>
              <a:buNone/>
            </a:pPr>
            <a:endParaRPr lang="en-US" sz="4000" dirty="0">
              <a:solidFill>
                <a:schemeClr val="tx1"/>
              </a:solidFill>
              <a:latin typeface="+mj-lt"/>
            </a:endParaRPr>
          </a:p>
          <a:p>
            <a:pPr marL="0" indent="0" algn="ctr">
              <a:buFont typeface="Wingdings 3" panose="05040102010807070707" pitchFamily="18" charset="2"/>
              <a:buNone/>
            </a:pPr>
            <a:r>
              <a:rPr lang="en-US" sz="4000" dirty="0">
                <a:solidFill>
                  <a:schemeClr val="tx1"/>
                </a:solidFill>
                <a:latin typeface="+mj-lt"/>
              </a:rPr>
              <a:t>Michelle Gladstone-Wade </a:t>
            </a:r>
          </a:p>
          <a:p>
            <a:pPr marL="0" indent="0" algn="ctr">
              <a:buFont typeface="Wingdings 3" panose="05040102010807070707" pitchFamily="18" charset="2"/>
              <a:buNone/>
            </a:pPr>
            <a:endParaRPr lang="en-US" sz="40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a:p>
            <a:pPr marL="0" indent="0">
              <a:buFont typeface="Wingdings 3" panose="05040102010807070707" pitchFamily="18" charset="2"/>
              <a:buNone/>
            </a:pPr>
            <a:endParaRPr lang="en-US" sz="3600" dirty="0">
              <a:solidFill>
                <a:schemeClr val="tx1"/>
              </a:solidFill>
              <a:latin typeface="+mj-lt"/>
            </a:endParaRPr>
          </a:p>
        </p:txBody>
      </p:sp>
      <p:pic>
        <p:nvPicPr>
          <p:cNvPr id="4" name="Picture 3" descr="A picture containing tree, outdoor, surrounded&#10;&#10;Description automatically generated">
            <a:extLst>
              <a:ext uri="{FF2B5EF4-FFF2-40B4-BE49-F238E27FC236}">
                <a16:creationId xmlns:a16="http://schemas.microsoft.com/office/drawing/2014/main" id="{F2B0A6D7-1DE9-0829-E5F1-F0E1189BA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4231" y="0"/>
            <a:ext cx="8165359" cy="6858000"/>
          </a:xfrm>
          <a:prstGeom prst="rect">
            <a:avLst/>
          </a:prstGeom>
        </p:spPr>
      </p:pic>
    </p:spTree>
    <p:extLst>
      <p:ext uri="{BB962C8B-B14F-4D97-AF65-F5344CB8AC3E}">
        <p14:creationId xmlns:p14="http://schemas.microsoft.com/office/powerpoint/2010/main" val="3256887427"/>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themeOverride>
</file>

<file path=ppt/theme/themeOverride2.xml><?xml version="1.0" encoding="utf-8"?>
<a:themeOverride xmlns:a="http://schemas.openxmlformats.org/drawingml/2006/main">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themeOverride>
</file>

<file path=docProps/app.xml><?xml version="1.0" encoding="utf-8"?>
<Properties xmlns="http://schemas.openxmlformats.org/officeDocument/2006/extended-properties" xmlns:vt="http://schemas.openxmlformats.org/officeDocument/2006/docPropsVTypes">
  <Template/>
  <TotalTime>21507</TotalTime>
  <Words>536</Words>
  <Application>Microsoft Office PowerPoint</Application>
  <PresentationFormat>Widescreen</PresentationFormat>
  <Paragraphs>199</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Wingdings 3</vt:lpstr>
      <vt:lpstr>Metropolitan</vt:lpstr>
      <vt:lpstr>ICSEW July Transition and Celebration 2023</vt:lpstr>
      <vt:lpstr>A look Back</vt:lpstr>
      <vt:lpstr>Annual Report</vt:lpstr>
      <vt:lpstr>Outstanding Subcommittee Members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Members since August 2022</vt:lpstr>
      <vt:lpstr>PowerPoint Presentation</vt:lpstr>
      <vt:lpstr>Executive Board</vt:lpstr>
      <vt:lpstr>PowerPoint Presentation</vt:lpstr>
      <vt:lpstr>PowerPoint Presentation</vt:lpstr>
      <vt:lpstr> Subcommittee Chairs</vt:lpstr>
      <vt:lpstr>PowerPoint Presentation</vt:lpstr>
      <vt:lpstr>PowerPoint Presentation</vt:lpstr>
      <vt:lpstr>PowerPoint Presentation</vt:lpstr>
      <vt:lpstr>PowerPoint Presentation</vt:lpstr>
      <vt:lpstr>PowerPoint Presentation</vt:lpstr>
    </vt:vector>
  </TitlesOfParts>
  <Company>Dept. of Labor and Industries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Magana, Josefina (LNI)</dc:creator>
  <cp:lastModifiedBy>Bissonnette, Deirdre J (DFW)</cp:lastModifiedBy>
  <cp:revision>40</cp:revision>
  <dcterms:created xsi:type="dcterms:W3CDTF">2021-07-06T16:50:37Z</dcterms:created>
  <dcterms:modified xsi:type="dcterms:W3CDTF">2023-07-17T15:28:21Z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520fa42-cf58-4c22-8b93-58cf1d3bd1cb_Enabled">
    <vt:lpwstr>true</vt:lpwstr>
  </property>
  <property fmtid="{D5CDD505-2E9C-101B-9397-08002B2CF9AE}" pid="3" name="MSIP_Label_1520fa42-cf58-4c22-8b93-58cf1d3bd1cb_SetDate">
    <vt:lpwstr>2021-07-14T21:43:44Z</vt:lpwstr>
  </property>
  <property fmtid="{D5CDD505-2E9C-101B-9397-08002B2CF9AE}" pid="4" name="MSIP_Label_1520fa42-cf58-4c22-8b93-58cf1d3bd1cb_Method">
    <vt:lpwstr>Standard</vt:lpwstr>
  </property>
  <property fmtid="{D5CDD505-2E9C-101B-9397-08002B2CF9AE}" pid="5" name="MSIP_Label_1520fa42-cf58-4c22-8b93-58cf1d3bd1cb_Name">
    <vt:lpwstr>Public Information</vt:lpwstr>
  </property>
  <property fmtid="{D5CDD505-2E9C-101B-9397-08002B2CF9AE}" pid="6" name="MSIP_Label_1520fa42-cf58-4c22-8b93-58cf1d3bd1cb_SiteId">
    <vt:lpwstr>11d0e217-264e-400a-8ba0-57dcc127d72d</vt:lpwstr>
  </property>
  <property fmtid="{D5CDD505-2E9C-101B-9397-08002B2CF9AE}" pid="7" name="MSIP_Label_1520fa42-cf58-4c22-8b93-58cf1d3bd1cb_ActionId">
    <vt:lpwstr>1606071f-b7cc-43e9-8f8a-bbfc84a1b60e</vt:lpwstr>
  </property>
  <property fmtid="{D5CDD505-2E9C-101B-9397-08002B2CF9AE}" pid="8" name="MSIP_Label_1520fa42-cf58-4c22-8b93-58cf1d3bd1cb_ContentBits">
    <vt:lpwstr>0</vt:lpwstr>
  </property>
</Properties>
</file>