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72" r:id="rId5"/>
    <p:sldId id="274" r:id="rId6"/>
    <p:sldId id="262" r:id="rId7"/>
    <p:sldId id="263" r:id="rId8"/>
    <p:sldId id="264" r:id="rId9"/>
    <p:sldId id="275" r:id="rId10"/>
    <p:sldId id="261" r:id="rId11"/>
    <p:sldId id="276" r:id="rId12"/>
    <p:sldId id="259" r:id="rId13"/>
    <p:sldId id="266" r:id="rId14"/>
    <p:sldId id="267" r:id="rId15"/>
    <p:sldId id="268" r:id="rId16"/>
    <p:sldId id="269" r:id="rId17"/>
    <p:sldId id="270" r:id="rId18"/>
    <p:sldId id="26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6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E37C5-63D0-4BD8-A2E8-6B2FCA1C31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F4861D-05CD-4194-A214-A416D8D7F385}">
      <dgm:prSet/>
      <dgm:spPr/>
      <dgm:t>
        <a:bodyPr/>
        <a:lstStyle/>
        <a:p>
          <a:r>
            <a:rPr lang="en-US"/>
            <a:t>Successes of PHOCIS so far</a:t>
          </a:r>
        </a:p>
      </dgm:t>
    </dgm:pt>
    <dgm:pt modelId="{170ECFBD-7F3E-4F16-8EED-574CAA5BF2A3}" type="parTrans" cxnId="{AA2BAA50-8E42-4CD2-9104-990F94E3A84C}">
      <dgm:prSet/>
      <dgm:spPr/>
      <dgm:t>
        <a:bodyPr/>
        <a:lstStyle/>
        <a:p>
          <a:endParaRPr lang="en-US"/>
        </a:p>
      </dgm:t>
    </dgm:pt>
    <dgm:pt modelId="{48692A07-B3EF-4BE5-B212-0577BB320C01}" type="sibTrans" cxnId="{AA2BAA50-8E42-4CD2-9104-990F94E3A84C}">
      <dgm:prSet/>
      <dgm:spPr/>
      <dgm:t>
        <a:bodyPr/>
        <a:lstStyle/>
        <a:p>
          <a:endParaRPr lang="en-US"/>
        </a:p>
      </dgm:t>
    </dgm:pt>
    <dgm:pt modelId="{530013C0-86B9-4F74-8E13-0C2946E987B4}">
      <dgm:prSet/>
      <dgm:spPr/>
      <dgm:t>
        <a:bodyPr/>
        <a:lstStyle/>
        <a:p>
          <a:r>
            <a:rPr lang="en-US" dirty="0"/>
            <a:t>Rapid Workforce Establishment</a:t>
          </a:r>
        </a:p>
      </dgm:t>
    </dgm:pt>
    <dgm:pt modelId="{194EC904-C623-46B3-9EDD-8731A122A72F}" type="parTrans" cxnId="{98CC54CD-B46C-43B9-BB8D-5B90C58B12FA}">
      <dgm:prSet/>
      <dgm:spPr/>
      <dgm:t>
        <a:bodyPr/>
        <a:lstStyle/>
        <a:p>
          <a:endParaRPr lang="en-US"/>
        </a:p>
      </dgm:t>
    </dgm:pt>
    <dgm:pt modelId="{78393211-B92B-439C-9489-DB9C466B8932}" type="sibTrans" cxnId="{98CC54CD-B46C-43B9-BB8D-5B90C58B12FA}">
      <dgm:prSet/>
      <dgm:spPr/>
      <dgm:t>
        <a:bodyPr/>
        <a:lstStyle/>
        <a:p>
          <a:endParaRPr lang="en-US"/>
        </a:p>
      </dgm:t>
    </dgm:pt>
    <dgm:pt modelId="{0FE92B37-9014-48AD-8BC1-50A55ABAF389}">
      <dgm:prSet/>
      <dgm:spPr/>
      <dgm:t>
        <a:bodyPr/>
        <a:lstStyle/>
        <a:p>
          <a:r>
            <a:rPr lang="en-US" dirty="0"/>
            <a:t>Expanding Public Health Capacity</a:t>
          </a:r>
        </a:p>
      </dgm:t>
    </dgm:pt>
    <dgm:pt modelId="{E1BDFDFE-8501-499A-B1D0-5791E9278C2A}" type="parTrans" cxnId="{395DC741-A19B-4610-883D-23DE0E939B5D}">
      <dgm:prSet/>
      <dgm:spPr/>
      <dgm:t>
        <a:bodyPr/>
        <a:lstStyle/>
        <a:p>
          <a:endParaRPr lang="en-US"/>
        </a:p>
      </dgm:t>
    </dgm:pt>
    <dgm:pt modelId="{24CC5514-4B97-4995-9F73-BBB89B84DB2F}" type="sibTrans" cxnId="{395DC741-A19B-4610-883D-23DE0E939B5D}">
      <dgm:prSet/>
      <dgm:spPr/>
      <dgm:t>
        <a:bodyPr/>
        <a:lstStyle/>
        <a:p>
          <a:endParaRPr lang="en-US"/>
        </a:p>
      </dgm:t>
    </dgm:pt>
    <dgm:pt modelId="{5FDFADE6-857E-4E63-A79B-6DC089BD4131}">
      <dgm:prSet/>
      <dgm:spPr/>
      <dgm:t>
        <a:bodyPr/>
        <a:lstStyle/>
        <a:p>
          <a:r>
            <a:rPr lang="en-US"/>
            <a:t>Highlighting Women in PHOCIS Leadership positions</a:t>
          </a:r>
        </a:p>
      </dgm:t>
    </dgm:pt>
    <dgm:pt modelId="{433A7739-EDF7-457E-A87F-4DB01A76373D}" type="parTrans" cxnId="{C5C63230-B503-4688-9B28-76E7192F9F54}">
      <dgm:prSet/>
      <dgm:spPr/>
      <dgm:t>
        <a:bodyPr/>
        <a:lstStyle/>
        <a:p>
          <a:endParaRPr lang="en-US"/>
        </a:p>
      </dgm:t>
    </dgm:pt>
    <dgm:pt modelId="{1F39C8DB-A444-4DAF-BC71-3B3CE94D65D3}" type="sibTrans" cxnId="{C5C63230-B503-4688-9B28-76E7192F9F54}">
      <dgm:prSet/>
      <dgm:spPr/>
      <dgm:t>
        <a:bodyPr/>
        <a:lstStyle/>
        <a:p>
          <a:endParaRPr lang="en-US"/>
        </a:p>
      </dgm:t>
    </dgm:pt>
    <dgm:pt modelId="{96C63084-ACE2-4E59-8089-D0BF4299C511}">
      <dgm:prSet/>
      <dgm:spPr/>
      <dgm:t>
        <a:bodyPr/>
        <a:lstStyle/>
        <a:p>
          <a:r>
            <a:rPr lang="en-US"/>
            <a:t>What’s next for PHOCIS and Public Health?</a:t>
          </a:r>
        </a:p>
      </dgm:t>
    </dgm:pt>
    <dgm:pt modelId="{721CF31D-F983-476F-A437-02A26CA6BB82}" type="parTrans" cxnId="{861C976F-DAD4-406E-BF9E-C502FB846F52}">
      <dgm:prSet/>
      <dgm:spPr/>
      <dgm:t>
        <a:bodyPr/>
        <a:lstStyle/>
        <a:p>
          <a:endParaRPr lang="en-US"/>
        </a:p>
      </dgm:t>
    </dgm:pt>
    <dgm:pt modelId="{F8498C7D-5998-4729-BB73-7D0C872707BF}" type="sibTrans" cxnId="{861C976F-DAD4-406E-BF9E-C502FB846F52}">
      <dgm:prSet/>
      <dgm:spPr/>
      <dgm:t>
        <a:bodyPr/>
        <a:lstStyle/>
        <a:p>
          <a:endParaRPr lang="en-US"/>
        </a:p>
      </dgm:t>
    </dgm:pt>
    <dgm:pt modelId="{395C26BA-8333-4B7F-88B7-C72473010DF8}">
      <dgm:prSet/>
      <dgm:spPr/>
      <dgm:t>
        <a:bodyPr/>
        <a:lstStyle/>
        <a:p>
          <a:r>
            <a:rPr lang="en-US" dirty="0"/>
            <a:t>Stand-up of new data system capabilities</a:t>
          </a:r>
        </a:p>
      </dgm:t>
    </dgm:pt>
    <dgm:pt modelId="{77D83776-D610-47FF-9124-AA5464BE8A63}" type="parTrans" cxnId="{650052B7-D7AF-4163-936E-18897B19C20F}">
      <dgm:prSet/>
      <dgm:spPr/>
      <dgm:t>
        <a:bodyPr/>
        <a:lstStyle/>
        <a:p>
          <a:endParaRPr lang="en-US"/>
        </a:p>
      </dgm:t>
    </dgm:pt>
    <dgm:pt modelId="{B135DB90-4235-437A-A54A-C17D7BEB8A81}" type="sibTrans" cxnId="{650052B7-D7AF-4163-936E-18897B19C20F}">
      <dgm:prSet/>
      <dgm:spPr/>
      <dgm:t>
        <a:bodyPr/>
        <a:lstStyle/>
        <a:p>
          <a:endParaRPr lang="en-US"/>
        </a:p>
      </dgm:t>
    </dgm:pt>
    <dgm:pt modelId="{D5DBBD9D-82D3-47D7-A182-5843C887CC54}" type="pres">
      <dgm:prSet presAssocID="{402E37C5-63D0-4BD8-A2E8-6B2FCA1C3172}" presName="linear" presStyleCnt="0">
        <dgm:presLayoutVars>
          <dgm:animLvl val="lvl"/>
          <dgm:resizeHandles val="exact"/>
        </dgm:presLayoutVars>
      </dgm:prSet>
      <dgm:spPr/>
    </dgm:pt>
    <dgm:pt modelId="{9DFC63CC-A186-4799-921D-C34416E761E6}" type="pres">
      <dgm:prSet presAssocID="{ABF4861D-05CD-4194-A214-A416D8D7F3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B21B18-F296-49B1-9D8F-284610CC8A48}" type="pres">
      <dgm:prSet presAssocID="{ABF4861D-05CD-4194-A214-A416D8D7F385}" presName="childText" presStyleLbl="revTx" presStyleIdx="0" presStyleCnt="1">
        <dgm:presLayoutVars>
          <dgm:bulletEnabled val="1"/>
        </dgm:presLayoutVars>
      </dgm:prSet>
      <dgm:spPr/>
    </dgm:pt>
    <dgm:pt modelId="{60991CD5-EADF-49F0-981C-EA5CBE341049}" type="pres">
      <dgm:prSet presAssocID="{5FDFADE6-857E-4E63-A79B-6DC089BD41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B0B8BC-7DB6-45ED-AB8E-B3C073AAA9D1}" type="pres">
      <dgm:prSet presAssocID="{1F39C8DB-A444-4DAF-BC71-3B3CE94D65D3}" presName="spacer" presStyleCnt="0"/>
      <dgm:spPr/>
    </dgm:pt>
    <dgm:pt modelId="{350EC41E-56D4-42B5-BD53-76734169A1D1}" type="pres">
      <dgm:prSet presAssocID="{96C63084-ACE2-4E59-8089-D0BF4299C51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B4CA62C-CC75-48F7-86DE-0483D82E24FE}" type="presOf" srcId="{530013C0-86B9-4F74-8E13-0C2946E987B4}" destId="{41B21B18-F296-49B1-9D8F-284610CC8A48}" srcOrd="0" destOrd="0" presId="urn:microsoft.com/office/officeart/2005/8/layout/vList2"/>
    <dgm:cxn modelId="{C5C63230-B503-4688-9B28-76E7192F9F54}" srcId="{402E37C5-63D0-4BD8-A2E8-6B2FCA1C3172}" destId="{5FDFADE6-857E-4E63-A79B-6DC089BD4131}" srcOrd="1" destOrd="0" parTransId="{433A7739-EDF7-457E-A87F-4DB01A76373D}" sibTransId="{1F39C8DB-A444-4DAF-BC71-3B3CE94D65D3}"/>
    <dgm:cxn modelId="{395DC741-A19B-4610-883D-23DE0E939B5D}" srcId="{ABF4861D-05CD-4194-A214-A416D8D7F385}" destId="{0FE92B37-9014-48AD-8BC1-50A55ABAF389}" srcOrd="2" destOrd="0" parTransId="{E1BDFDFE-8501-499A-B1D0-5791E9278C2A}" sibTransId="{24CC5514-4B97-4995-9F73-BBB89B84DB2F}"/>
    <dgm:cxn modelId="{06186D6A-888B-4640-848A-8947625C9264}" type="presOf" srcId="{0FE92B37-9014-48AD-8BC1-50A55ABAF389}" destId="{41B21B18-F296-49B1-9D8F-284610CC8A48}" srcOrd="0" destOrd="2" presId="urn:microsoft.com/office/officeart/2005/8/layout/vList2"/>
    <dgm:cxn modelId="{861C976F-DAD4-406E-BF9E-C502FB846F52}" srcId="{402E37C5-63D0-4BD8-A2E8-6B2FCA1C3172}" destId="{96C63084-ACE2-4E59-8089-D0BF4299C511}" srcOrd="2" destOrd="0" parTransId="{721CF31D-F983-476F-A437-02A26CA6BB82}" sibTransId="{F8498C7D-5998-4729-BB73-7D0C872707BF}"/>
    <dgm:cxn modelId="{AA2BAA50-8E42-4CD2-9104-990F94E3A84C}" srcId="{402E37C5-63D0-4BD8-A2E8-6B2FCA1C3172}" destId="{ABF4861D-05CD-4194-A214-A416D8D7F385}" srcOrd="0" destOrd="0" parTransId="{170ECFBD-7F3E-4F16-8EED-574CAA5BF2A3}" sibTransId="{48692A07-B3EF-4BE5-B212-0577BB320C01}"/>
    <dgm:cxn modelId="{9D5210AE-92AE-4824-AF97-DDCEC6B1F2E3}" type="presOf" srcId="{96C63084-ACE2-4E59-8089-D0BF4299C511}" destId="{350EC41E-56D4-42B5-BD53-76734169A1D1}" srcOrd="0" destOrd="0" presId="urn:microsoft.com/office/officeart/2005/8/layout/vList2"/>
    <dgm:cxn modelId="{650052B7-D7AF-4163-936E-18897B19C20F}" srcId="{ABF4861D-05CD-4194-A214-A416D8D7F385}" destId="{395C26BA-8333-4B7F-88B7-C72473010DF8}" srcOrd="1" destOrd="0" parTransId="{77D83776-D610-47FF-9124-AA5464BE8A63}" sibTransId="{B135DB90-4235-437A-A54A-C17D7BEB8A81}"/>
    <dgm:cxn modelId="{380637C9-C1D1-4867-BF95-A2E02ABC93CC}" type="presOf" srcId="{402E37C5-63D0-4BD8-A2E8-6B2FCA1C3172}" destId="{D5DBBD9D-82D3-47D7-A182-5843C887CC54}" srcOrd="0" destOrd="0" presId="urn:microsoft.com/office/officeart/2005/8/layout/vList2"/>
    <dgm:cxn modelId="{EB6897C9-194E-4934-9D77-06F18A1CD873}" type="presOf" srcId="{395C26BA-8333-4B7F-88B7-C72473010DF8}" destId="{41B21B18-F296-49B1-9D8F-284610CC8A48}" srcOrd="0" destOrd="1" presId="urn:microsoft.com/office/officeart/2005/8/layout/vList2"/>
    <dgm:cxn modelId="{98CC54CD-B46C-43B9-BB8D-5B90C58B12FA}" srcId="{ABF4861D-05CD-4194-A214-A416D8D7F385}" destId="{530013C0-86B9-4F74-8E13-0C2946E987B4}" srcOrd="0" destOrd="0" parTransId="{194EC904-C623-46B3-9EDD-8731A122A72F}" sibTransId="{78393211-B92B-439C-9489-DB9C466B8932}"/>
    <dgm:cxn modelId="{DA153ADC-FBB8-424C-AAF9-7980A346766A}" type="presOf" srcId="{5FDFADE6-857E-4E63-A79B-6DC089BD4131}" destId="{60991CD5-EADF-49F0-981C-EA5CBE341049}" srcOrd="0" destOrd="0" presId="urn:microsoft.com/office/officeart/2005/8/layout/vList2"/>
    <dgm:cxn modelId="{49C929DE-6461-4626-A679-B6B59D5AA00A}" type="presOf" srcId="{ABF4861D-05CD-4194-A214-A416D8D7F385}" destId="{9DFC63CC-A186-4799-921D-C34416E761E6}" srcOrd="0" destOrd="0" presId="urn:microsoft.com/office/officeart/2005/8/layout/vList2"/>
    <dgm:cxn modelId="{9D481408-6189-42AB-BC3C-FF504A0BE2D7}" type="presParOf" srcId="{D5DBBD9D-82D3-47D7-A182-5843C887CC54}" destId="{9DFC63CC-A186-4799-921D-C34416E761E6}" srcOrd="0" destOrd="0" presId="urn:microsoft.com/office/officeart/2005/8/layout/vList2"/>
    <dgm:cxn modelId="{9AB94713-C7F7-4EA0-A3B7-DABDD0A59DF4}" type="presParOf" srcId="{D5DBBD9D-82D3-47D7-A182-5843C887CC54}" destId="{41B21B18-F296-49B1-9D8F-284610CC8A48}" srcOrd="1" destOrd="0" presId="urn:microsoft.com/office/officeart/2005/8/layout/vList2"/>
    <dgm:cxn modelId="{4097FDCF-C368-44D7-A88D-6B4E710B4B9F}" type="presParOf" srcId="{D5DBBD9D-82D3-47D7-A182-5843C887CC54}" destId="{60991CD5-EADF-49F0-981C-EA5CBE341049}" srcOrd="2" destOrd="0" presId="urn:microsoft.com/office/officeart/2005/8/layout/vList2"/>
    <dgm:cxn modelId="{349330C0-75EB-4B65-8045-E8C57C89CA1B}" type="presParOf" srcId="{D5DBBD9D-82D3-47D7-A182-5843C887CC54}" destId="{53B0B8BC-7DB6-45ED-AB8E-B3C073AAA9D1}" srcOrd="3" destOrd="0" presId="urn:microsoft.com/office/officeart/2005/8/layout/vList2"/>
    <dgm:cxn modelId="{3BBF76E4-5206-4F65-B6DD-A476C5CEA2E0}" type="presParOf" srcId="{D5DBBD9D-82D3-47D7-A182-5843C887CC54}" destId="{350EC41E-56D4-42B5-BD53-76734169A1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2893E-23E5-446B-9CEE-078358FB1C5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3523F5E-DB93-4DCA-A5F8-BBC32CEB5529}">
      <dgm:prSet/>
      <dgm:spPr/>
      <dgm:t>
        <a:bodyPr/>
        <a:lstStyle/>
        <a:p>
          <a:pPr>
            <a:defRPr cap="all"/>
          </a:pPr>
          <a:r>
            <a:rPr lang="en-US" b="0" i="0"/>
            <a:t>Established generic job descriptions</a:t>
          </a:r>
          <a:endParaRPr lang="en-US"/>
        </a:p>
      </dgm:t>
    </dgm:pt>
    <dgm:pt modelId="{B4814AA4-D5A6-436B-80DF-2607C67EB3C4}" type="parTrans" cxnId="{54B94CC0-93A9-494F-A498-4A1B5F61FB1D}">
      <dgm:prSet/>
      <dgm:spPr/>
      <dgm:t>
        <a:bodyPr/>
        <a:lstStyle/>
        <a:p>
          <a:endParaRPr lang="en-US"/>
        </a:p>
      </dgm:t>
    </dgm:pt>
    <dgm:pt modelId="{5C8EEA48-256A-4EC0-8350-9DAA5E9D607B}" type="sibTrans" cxnId="{54B94CC0-93A9-494F-A498-4A1B5F61FB1D}">
      <dgm:prSet/>
      <dgm:spPr/>
      <dgm:t>
        <a:bodyPr/>
        <a:lstStyle/>
        <a:p>
          <a:endParaRPr lang="en-US"/>
        </a:p>
      </dgm:t>
    </dgm:pt>
    <dgm:pt modelId="{95E91C97-880B-4FBC-ACD9-A7D38571ABE0}">
      <dgm:prSet/>
      <dgm:spPr/>
      <dgm:t>
        <a:bodyPr/>
        <a:lstStyle/>
        <a:p>
          <a:pPr>
            <a:defRPr cap="all"/>
          </a:pPr>
          <a:r>
            <a:rPr lang="en-US" b="0" i="0"/>
            <a:t>Recruited over 400+ employees into public health</a:t>
          </a:r>
          <a:endParaRPr lang="en-US"/>
        </a:p>
      </dgm:t>
    </dgm:pt>
    <dgm:pt modelId="{AEF7AAA1-D637-4565-B819-E764A6F402A3}" type="parTrans" cxnId="{7CA682F0-BF42-41B4-A5FF-9ED677A4A621}">
      <dgm:prSet/>
      <dgm:spPr/>
      <dgm:t>
        <a:bodyPr/>
        <a:lstStyle/>
        <a:p>
          <a:endParaRPr lang="en-US"/>
        </a:p>
      </dgm:t>
    </dgm:pt>
    <dgm:pt modelId="{A45BF5B5-B77B-4490-9B87-E91DF82C190C}" type="sibTrans" cxnId="{7CA682F0-BF42-41B4-A5FF-9ED677A4A621}">
      <dgm:prSet/>
      <dgm:spPr/>
      <dgm:t>
        <a:bodyPr/>
        <a:lstStyle/>
        <a:p>
          <a:endParaRPr lang="en-US"/>
        </a:p>
      </dgm:t>
    </dgm:pt>
    <dgm:pt modelId="{404DF5EE-4B64-4BAC-8334-A96012D22D8B}">
      <dgm:prSet/>
      <dgm:spPr/>
      <dgm:t>
        <a:bodyPr/>
        <a:lstStyle/>
        <a:p>
          <a:pPr>
            <a:defRPr cap="all"/>
          </a:pPr>
          <a:r>
            <a:rPr lang="en-US" b="0" i="0"/>
            <a:t>Stood up rapid-interview processes</a:t>
          </a:r>
          <a:endParaRPr lang="en-US"/>
        </a:p>
      </dgm:t>
    </dgm:pt>
    <dgm:pt modelId="{46EBC7C5-12AE-4F11-A7B9-C2D7C44C179C}" type="parTrans" cxnId="{191E43C4-1F6C-4FB6-8148-2A0BADF84A87}">
      <dgm:prSet/>
      <dgm:spPr/>
      <dgm:t>
        <a:bodyPr/>
        <a:lstStyle/>
        <a:p>
          <a:endParaRPr lang="en-US"/>
        </a:p>
      </dgm:t>
    </dgm:pt>
    <dgm:pt modelId="{DF15AE6F-DB9A-478F-91D8-BDE4BF3F4F2E}" type="sibTrans" cxnId="{191E43C4-1F6C-4FB6-8148-2A0BADF84A87}">
      <dgm:prSet/>
      <dgm:spPr/>
      <dgm:t>
        <a:bodyPr/>
        <a:lstStyle/>
        <a:p>
          <a:endParaRPr lang="en-US"/>
        </a:p>
      </dgm:t>
    </dgm:pt>
    <dgm:pt modelId="{07B37795-CE66-4AF6-BE51-52EC583DE368}">
      <dgm:prSet/>
      <dgm:spPr/>
      <dgm:t>
        <a:bodyPr/>
        <a:lstStyle/>
        <a:p>
          <a:pPr>
            <a:defRPr cap="all"/>
          </a:pPr>
          <a:r>
            <a:rPr lang="en-US" b="0" i="0"/>
            <a:t>Developed internal sharepoint and training practices for rapid onboarding </a:t>
          </a:r>
          <a:endParaRPr lang="en-US"/>
        </a:p>
      </dgm:t>
    </dgm:pt>
    <dgm:pt modelId="{51ACE09E-D123-4298-B46D-2C104418364E}" type="parTrans" cxnId="{D704EFB3-1C24-45F8-9D25-8CB9EA4DE203}">
      <dgm:prSet/>
      <dgm:spPr/>
      <dgm:t>
        <a:bodyPr/>
        <a:lstStyle/>
        <a:p>
          <a:endParaRPr lang="en-US"/>
        </a:p>
      </dgm:t>
    </dgm:pt>
    <dgm:pt modelId="{EB90194C-AD44-4B9C-A57C-1C83696C3062}" type="sibTrans" cxnId="{D704EFB3-1C24-45F8-9D25-8CB9EA4DE203}">
      <dgm:prSet/>
      <dgm:spPr/>
      <dgm:t>
        <a:bodyPr/>
        <a:lstStyle/>
        <a:p>
          <a:endParaRPr lang="en-US"/>
        </a:p>
      </dgm:t>
    </dgm:pt>
    <dgm:pt modelId="{F632D86D-D47F-4B69-B840-9E517A5BE115}" type="pres">
      <dgm:prSet presAssocID="{7CE2893E-23E5-446B-9CEE-078358FB1C54}" presName="root" presStyleCnt="0">
        <dgm:presLayoutVars>
          <dgm:dir/>
          <dgm:resizeHandles val="exact"/>
        </dgm:presLayoutVars>
      </dgm:prSet>
      <dgm:spPr/>
    </dgm:pt>
    <dgm:pt modelId="{059A7AF8-05F5-400D-B6B0-3BA1FCD00EA9}" type="pres">
      <dgm:prSet presAssocID="{13523F5E-DB93-4DCA-A5F8-BBC32CEB5529}" presName="compNode" presStyleCnt="0"/>
      <dgm:spPr/>
    </dgm:pt>
    <dgm:pt modelId="{CD00356D-A2EF-4D61-A483-E6C653D8EE8D}" type="pres">
      <dgm:prSet presAssocID="{13523F5E-DB93-4DCA-A5F8-BBC32CEB5529}" presName="iconBgRect" presStyleLbl="bgShp" presStyleIdx="0" presStyleCnt="4"/>
      <dgm:spPr/>
    </dgm:pt>
    <dgm:pt modelId="{49B3DF96-2CCE-48A9-90E8-3FD4ADCEE3FD}" type="pres">
      <dgm:prSet presAssocID="{13523F5E-DB93-4DCA-A5F8-BBC32CEB55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1B9EE9-6B4C-40A4-BD75-84B903B4EF7A}" type="pres">
      <dgm:prSet presAssocID="{13523F5E-DB93-4DCA-A5F8-BBC32CEB5529}" presName="spaceRect" presStyleCnt="0"/>
      <dgm:spPr/>
    </dgm:pt>
    <dgm:pt modelId="{977107A1-88DD-4266-AF49-4AF310215144}" type="pres">
      <dgm:prSet presAssocID="{13523F5E-DB93-4DCA-A5F8-BBC32CEB5529}" presName="textRect" presStyleLbl="revTx" presStyleIdx="0" presStyleCnt="4">
        <dgm:presLayoutVars>
          <dgm:chMax val="1"/>
          <dgm:chPref val="1"/>
        </dgm:presLayoutVars>
      </dgm:prSet>
      <dgm:spPr/>
    </dgm:pt>
    <dgm:pt modelId="{9B577F55-9A43-44C3-A951-5A7CD0BD6AD2}" type="pres">
      <dgm:prSet presAssocID="{5C8EEA48-256A-4EC0-8350-9DAA5E9D607B}" presName="sibTrans" presStyleCnt="0"/>
      <dgm:spPr/>
    </dgm:pt>
    <dgm:pt modelId="{0D675243-BC65-47B6-A0C2-605770CAEDA1}" type="pres">
      <dgm:prSet presAssocID="{95E91C97-880B-4FBC-ACD9-A7D38571ABE0}" presName="compNode" presStyleCnt="0"/>
      <dgm:spPr/>
    </dgm:pt>
    <dgm:pt modelId="{364E4A11-85FD-441A-BCC3-AE33AD208DD0}" type="pres">
      <dgm:prSet presAssocID="{95E91C97-880B-4FBC-ACD9-A7D38571ABE0}" presName="iconBgRect" presStyleLbl="bgShp" presStyleIdx="1" presStyleCnt="4"/>
      <dgm:spPr/>
    </dgm:pt>
    <dgm:pt modelId="{2E6C05E8-3766-4655-9AB8-80201D84C3BC}" type="pres">
      <dgm:prSet presAssocID="{95E91C97-880B-4FBC-ACD9-A7D38571AB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E846004-5217-4AC8-A2CB-393C28DA268A}" type="pres">
      <dgm:prSet presAssocID="{95E91C97-880B-4FBC-ACD9-A7D38571ABE0}" presName="spaceRect" presStyleCnt="0"/>
      <dgm:spPr/>
    </dgm:pt>
    <dgm:pt modelId="{143BFB81-1BA0-4338-B3DE-C424DC7EEA0A}" type="pres">
      <dgm:prSet presAssocID="{95E91C97-880B-4FBC-ACD9-A7D38571ABE0}" presName="textRect" presStyleLbl="revTx" presStyleIdx="1" presStyleCnt="4">
        <dgm:presLayoutVars>
          <dgm:chMax val="1"/>
          <dgm:chPref val="1"/>
        </dgm:presLayoutVars>
      </dgm:prSet>
      <dgm:spPr/>
    </dgm:pt>
    <dgm:pt modelId="{3EB89087-E0FF-4B45-A8DD-2CA40D417DE2}" type="pres">
      <dgm:prSet presAssocID="{A45BF5B5-B77B-4490-9B87-E91DF82C190C}" presName="sibTrans" presStyleCnt="0"/>
      <dgm:spPr/>
    </dgm:pt>
    <dgm:pt modelId="{853066D2-6ACB-4B9D-86BC-86EBF998A8A7}" type="pres">
      <dgm:prSet presAssocID="{404DF5EE-4B64-4BAC-8334-A96012D22D8B}" presName="compNode" presStyleCnt="0"/>
      <dgm:spPr/>
    </dgm:pt>
    <dgm:pt modelId="{4B61FB39-E079-4B72-921B-21CB21F75159}" type="pres">
      <dgm:prSet presAssocID="{404DF5EE-4B64-4BAC-8334-A96012D22D8B}" presName="iconBgRect" presStyleLbl="bgShp" presStyleIdx="2" presStyleCnt="4"/>
      <dgm:spPr/>
    </dgm:pt>
    <dgm:pt modelId="{9FC8342A-EA92-47BA-AC52-AD6E66BEEC3D}" type="pres">
      <dgm:prSet presAssocID="{404DF5EE-4B64-4BAC-8334-A96012D22D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2155275-7945-44C2-932F-392D0042C3D6}" type="pres">
      <dgm:prSet presAssocID="{404DF5EE-4B64-4BAC-8334-A96012D22D8B}" presName="spaceRect" presStyleCnt="0"/>
      <dgm:spPr/>
    </dgm:pt>
    <dgm:pt modelId="{B07F7D8E-8CDF-4993-9EED-E0E4773A946C}" type="pres">
      <dgm:prSet presAssocID="{404DF5EE-4B64-4BAC-8334-A96012D22D8B}" presName="textRect" presStyleLbl="revTx" presStyleIdx="2" presStyleCnt="4">
        <dgm:presLayoutVars>
          <dgm:chMax val="1"/>
          <dgm:chPref val="1"/>
        </dgm:presLayoutVars>
      </dgm:prSet>
      <dgm:spPr/>
    </dgm:pt>
    <dgm:pt modelId="{ACB7417C-04B7-4C1C-83FE-CAB931602A94}" type="pres">
      <dgm:prSet presAssocID="{DF15AE6F-DB9A-478F-91D8-BDE4BF3F4F2E}" presName="sibTrans" presStyleCnt="0"/>
      <dgm:spPr/>
    </dgm:pt>
    <dgm:pt modelId="{7025BDD5-7CF1-4842-AF37-937139AA4DC2}" type="pres">
      <dgm:prSet presAssocID="{07B37795-CE66-4AF6-BE51-52EC583DE368}" presName="compNode" presStyleCnt="0"/>
      <dgm:spPr/>
    </dgm:pt>
    <dgm:pt modelId="{74B219C7-D65A-4C66-A473-D623337258C2}" type="pres">
      <dgm:prSet presAssocID="{07B37795-CE66-4AF6-BE51-52EC583DE368}" presName="iconBgRect" presStyleLbl="bgShp" presStyleIdx="3" presStyleCnt="4"/>
      <dgm:spPr/>
    </dgm:pt>
    <dgm:pt modelId="{F9D23326-2BFC-47C4-AFD7-6A99D4CF3466}" type="pres">
      <dgm:prSet presAssocID="{07B37795-CE66-4AF6-BE51-52EC583DE36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4DA60DE-2519-444E-89F9-FBE13E908B3E}" type="pres">
      <dgm:prSet presAssocID="{07B37795-CE66-4AF6-BE51-52EC583DE368}" presName="spaceRect" presStyleCnt="0"/>
      <dgm:spPr/>
    </dgm:pt>
    <dgm:pt modelId="{C11D2B8D-F910-4F33-9586-8A19212B1F03}" type="pres">
      <dgm:prSet presAssocID="{07B37795-CE66-4AF6-BE51-52EC583DE36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03D180D-7C45-4897-9031-5CBFB9B9DF4E}" type="presOf" srcId="{07B37795-CE66-4AF6-BE51-52EC583DE368}" destId="{C11D2B8D-F910-4F33-9586-8A19212B1F03}" srcOrd="0" destOrd="0" presId="urn:microsoft.com/office/officeart/2018/5/layout/IconCircleLabelList"/>
    <dgm:cxn modelId="{7A92F455-2864-4DE1-9594-62966FBFCE4A}" type="presOf" srcId="{95E91C97-880B-4FBC-ACD9-A7D38571ABE0}" destId="{143BFB81-1BA0-4338-B3DE-C424DC7EEA0A}" srcOrd="0" destOrd="0" presId="urn:microsoft.com/office/officeart/2018/5/layout/IconCircleLabelList"/>
    <dgm:cxn modelId="{685A078E-3706-4A8A-AFD2-FEA8B00AED63}" type="presOf" srcId="{13523F5E-DB93-4DCA-A5F8-BBC32CEB5529}" destId="{977107A1-88DD-4266-AF49-4AF310215144}" srcOrd="0" destOrd="0" presId="urn:microsoft.com/office/officeart/2018/5/layout/IconCircleLabelList"/>
    <dgm:cxn modelId="{D704EFB3-1C24-45F8-9D25-8CB9EA4DE203}" srcId="{7CE2893E-23E5-446B-9CEE-078358FB1C54}" destId="{07B37795-CE66-4AF6-BE51-52EC583DE368}" srcOrd="3" destOrd="0" parTransId="{51ACE09E-D123-4298-B46D-2C104418364E}" sibTransId="{EB90194C-AD44-4B9C-A57C-1C83696C3062}"/>
    <dgm:cxn modelId="{03A7D8BA-A518-404A-8A07-749A9F0420D1}" type="presOf" srcId="{7CE2893E-23E5-446B-9CEE-078358FB1C54}" destId="{F632D86D-D47F-4B69-B840-9E517A5BE115}" srcOrd="0" destOrd="0" presId="urn:microsoft.com/office/officeart/2018/5/layout/IconCircleLabelList"/>
    <dgm:cxn modelId="{54B94CC0-93A9-494F-A498-4A1B5F61FB1D}" srcId="{7CE2893E-23E5-446B-9CEE-078358FB1C54}" destId="{13523F5E-DB93-4DCA-A5F8-BBC32CEB5529}" srcOrd="0" destOrd="0" parTransId="{B4814AA4-D5A6-436B-80DF-2607C67EB3C4}" sibTransId="{5C8EEA48-256A-4EC0-8350-9DAA5E9D607B}"/>
    <dgm:cxn modelId="{191E43C4-1F6C-4FB6-8148-2A0BADF84A87}" srcId="{7CE2893E-23E5-446B-9CEE-078358FB1C54}" destId="{404DF5EE-4B64-4BAC-8334-A96012D22D8B}" srcOrd="2" destOrd="0" parTransId="{46EBC7C5-12AE-4F11-A7B9-C2D7C44C179C}" sibTransId="{DF15AE6F-DB9A-478F-91D8-BDE4BF3F4F2E}"/>
    <dgm:cxn modelId="{95B876D8-6909-45BE-A02B-E83DB317F908}" type="presOf" srcId="{404DF5EE-4B64-4BAC-8334-A96012D22D8B}" destId="{B07F7D8E-8CDF-4993-9EED-E0E4773A946C}" srcOrd="0" destOrd="0" presId="urn:microsoft.com/office/officeart/2018/5/layout/IconCircleLabelList"/>
    <dgm:cxn modelId="{7CA682F0-BF42-41B4-A5FF-9ED677A4A621}" srcId="{7CE2893E-23E5-446B-9CEE-078358FB1C54}" destId="{95E91C97-880B-4FBC-ACD9-A7D38571ABE0}" srcOrd="1" destOrd="0" parTransId="{AEF7AAA1-D637-4565-B819-E764A6F402A3}" sibTransId="{A45BF5B5-B77B-4490-9B87-E91DF82C190C}"/>
    <dgm:cxn modelId="{18ACE749-A2FD-4B7C-901E-48DE7E53CF66}" type="presParOf" srcId="{F632D86D-D47F-4B69-B840-9E517A5BE115}" destId="{059A7AF8-05F5-400D-B6B0-3BA1FCD00EA9}" srcOrd="0" destOrd="0" presId="urn:microsoft.com/office/officeart/2018/5/layout/IconCircleLabelList"/>
    <dgm:cxn modelId="{6422596B-C8F1-4CC5-B697-7706828F6F26}" type="presParOf" srcId="{059A7AF8-05F5-400D-B6B0-3BA1FCD00EA9}" destId="{CD00356D-A2EF-4D61-A483-E6C653D8EE8D}" srcOrd="0" destOrd="0" presId="urn:microsoft.com/office/officeart/2018/5/layout/IconCircleLabelList"/>
    <dgm:cxn modelId="{EB2D9D93-BB8C-4033-AF74-8A4FF55898C3}" type="presParOf" srcId="{059A7AF8-05F5-400D-B6B0-3BA1FCD00EA9}" destId="{49B3DF96-2CCE-48A9-90E8-3FD4ADCEE3FD}" srcOrd="1" destOrd="0" presId="urn:microsoft.com/office/officeart/2018/5/layout/IconCircleLabelList"/>
    <dgm:cxn modelId="{370363BB-DB55-4FBC-B5A3-25183B5B3926}" type="presParOf" srcId="{059A7AF8-05F5-400D-B6B0-3BA1FCD00EA9}" destId="{851B9EE9-6B4C-40A4-BD75-84B903B4EF7A}" srcOrd="2" destOrd="0" presId="urn:microsoft.com/office/officeart/2018/5/layout/IconCircleLabelList"/>
    <dgm:cxn modelId="{0DE3E519-A106-4130-B3A3-EDA4B0ECC03E}" type="presParOf" srcId="{059A7AF8-05F5-400D-B6B0-3BA1FCD00EA9}" destId="{977107A1-88DD-4266-AF49-4AF310215144}" srcOrd="3" destOrd="0" presId="urn:microsoft.com/office/officeart/2018/5/layout/IconCircleLabelList"/>
    <dgm:cxn modelId="{3361DBE9-6336-42F0-A8C7-B121668ED8F6}" type="presParOf" srcId="{F632D86D-D47F-4B69-B840-9E517A5BE115}" destId="{9B577F55-9A43-44C3-A951-5A7CD0BD6AD2}" srcOrd="1" destOrd="0" presId="urn:microsoft.com/office/officeart/2018/5/layout/IconCircleLabelList"/>
    <dgm:cxn modelId="{05018D6A-DD9A-4B3C-93D3-DB9FADB3882A}" type="presParOf" srcId="{F632D86D-D47F-4B69-B840-9E517A5BE115}" destId="{0D675243-BC65-47B6-A0C2-605770CAEDA1}" srcOrd="2" destOrd="0" presId="urn:microsoft.com/office/officeart/2018/5/layout/IconCircleLabelList"/>
    <dgm:cxn modelId="{2416A746-FCD4-4954-B40E-82C8087656F1}" type="presParOf" srcId="{0D675243-BC65-47B6-A0C2-605770CAEDA1}" destId="{364E4A11-85FD-441A-BCC3-AE33AD208DD0}" srcOrd="0" destOrd="0" presId="urn:microsoft.com/office/officeart/2018/5/layout/IconCircleLabelList"/>
    <dgm:cxn modelId="{1BFDFCC4-8DBE-421D-8ECB-B544EE52F2DF}" type="presParOf" srcId="{0D675243-BC65-47B6-A0C2-605770CAEDA1}" destId="{2E6C05E8-3766-4655-9AB8-80201D84C3BC}" srcOrd="1" destOrd="0" presId="urn:microsoft.com/office/officeart/2018/5/layout/IconCircleLabelList"/>
    <dgm:cxn modelId="{EA0EC8B5-3EEF-4FC4-91CB-602F108480E1}" type="presParOf" srcId="{0D675243-BC65-47B6-A0C2-605770CAEDA1}" destId="{5E846004-5217-4AC8-A2CB-393C28DA268A}" srcOrd="2" destOrd="0" presId="urn:microsoft.com/office/officeart/2018/5/layout/IconCircleLabelList"/>
    <dgm:cxn modelId="{FB9B33BE-D3AF-4E62-B10A-E3800F6131E7}" type="presParOf" srcId="{0D675243-BC65-47B6-A0C2-605770CAEDA1}" destId="{143BFB81-1BA0-4338-B3DE-C424DC7EEA0A}" srcOrd="3" destOrd="0" presId="urn:microsoft.com/office/officeart/2018/5/layout/IconCircleLabelList"/>
    <dgm:cxn modelId="{5FD00FC1-4B55-4075-B84D-B32AE1A0AD62}" type="presParOf" srcId="{F632D86D-D47F-4B69-B840-9E517A5BE115}" destId="{3EB89087-E0FF-4B45-A8DD-2CA40D417DE2}" srcOrd="3" destOrd="0" presId="urn:microsoft.com/office/officeart/2018/5/layout/IconCircleLabelList"/>
    <dgm:cxn modelId="{8C7E9509-36C4-44B9-A6A4-54107924CEC5}" type="presParOf" srcId="{F632D86D-D47F-4B69-B840-9E517A5BE115}" destId="{853066D2-6ACB-4B9D-86BC-86EBF998A8A7}" srcOrd="4" destOrd="0" presId="urn:microsoft.com/office/officeart/2018/5/layout/IconCircleLabelList"/>
    <dgm:cxn modelId="{95E30C1D-C5CD-4906-A712-D800CDD964CF}" type="presParOf" srcId="{853066D2-6ACB-4B9D-86BC-86EBF998A8A7}" destId="{4B61FB39-E079-4B72-921B-21CB21F75159}" srcOrd="0" destOrd="0" presId="urn:microsoft.com/office/officeart/2018/5/layout/IconCircleLabelList"/>
    <dgm:cxn modelId="{FC0FE9BB-C287-48EF-A853-65DA22813C7B}" type="presParOf" srcId="{853066D2-6ACB-4B9D-86BC-86EBF998A8A7}" destId="{9FC8342A-EA92-47BA-AC52-AD6E66BEEC3D}" srcOrd="1" destOrd="0" presId="urn:microsoft.com/office/officeart/2018/5/layout/IconCircleLabelList"/>
    <dgm:cxn modelId="{5D8D1480-3AD0-423D-8088-2C3171682601}" type="presParOf" srcId="{853066D2-6ACB-4B9D-86BC-86EBF998A8A7}" destId="{B2155275-7945-44C2-932F-392D0042C3D6}" srcOrd="2" destOrd="0" presId="urn:microsoft.com/office/officeart/2018/5/layout/IconCircleLabelList"/>
    <dgm:cxn modelId="{4D2A1207-5199-44B1-80A7-7D3F707CD78B}" type="presParOf" srcId="{853066D2-6ACB-4B9D-86BC-86EBF998A8A7}" destId="{B07F7D8E-8CDF-4993-9EED-E0E4773A946C}" srcOrd="3" destOrd="0" presId="urn:microsoft.com/office/officeart/2018/5/layout/IconCircleLabelList"/>
    <dgm:cxn modelId="{DF5B5ADF-772A-4166-8075-BEDD3C244F06}" type="presParOf" srcId="{F632D86D-D47F-4B69-B840-9E517A5BE115}" destId="{ACB7417C-04B7-4C1C-83FE-CAB931602A94}" srcOrd="5" destOrd="0" presId="urn:microsoft.com/office/officeart/2018/5/layout/IconCircleLabelList"/>
    <dgm:cxn modelId="{E6EFEC45-4139-41F7-A2A3-0F6798EB1E73}" type="presParOf" srcId="{F632D86D-D47F-4B69-B840-9E517A5BE115}" destId="{7025BDD5-7CF1-4842-AF37-937139AA4DC2}" srcOrd="6" destOrd="0" presId="urn:microsoft.com/office/officeart/2018/5/layout/IconCircleLabelList"/>
    <dgm:cxn modelId="{9D8890F8-E760-4CEF-B8B2-1BA9F78A6835}" type="presParOf" srcId="{7025BDD5-7CF1-4842-AF37-937139AA4DC2}" destId="{74B219C7-D65A-4C66-A473-D623337258C2}" srcOrd="0" destOrd="0" presId="urn:microsoft.com/office/officeart/2018/5/layout/IconCircleLabelList"/>
    <dgm:cxn modelId="{B00B8C7E-97F3-4843-899B-896E4A3DC72E}" type="presParOf" srcId="{7025BDD5-7CF1-4842-AF37-937139AA4DC2}" destId="{F9D23326-2BFC-47C4-AFD7-6A99D4CF3466}" srcOrd="1" destOrd="0" presId="urn:microsoft.com/office/officeart/2018/5/layout/IconCircleLabelList"/>
    <dgm:cxn modelId="{0DE1D097-AADC-4986-8B20-B8D378F6A31F}" type="presParOf" srcId="{7025BDD5-7CF1-4842-AF37-937139AA4DC2}" destId="{C4DA60DE-2519-444E-89F9-FBE13E908B3E}" srcOrd="2" destOrd="0" presId="urn:microsoft.com/office/officeart/2018/5/layout/IconCircleLabelList"/>
    <dgm:cxn modelId="{00F72420-EC87-4283-BB83-7FC4468173F4}" type="presParOf" srcId="{7025BDD5-7CF1-4842-AF37-937139AA4DC2}" destId="{C11D2B8D-F910-4F33-9586-8A19212B1F0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24D21-DB84-4DDB-A2A1-9B0782FB70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52FCF8-809F-45F9-9E8B-168ECE80A3AB}">
      <dgm:prSet/>
      <dgm:spPr/>
      <dgm:t>
        <a:bodyPr/>
        <a:lstStyle/>
        <a:p>
          <a:r>
            <a:rPr lang="en-US"/>
            <a:t>Data exchange- new and novel approaches (i.e. Simple Report)</a:t>
          </a:r>
        </a:p>
      </dgm:t>
    </dgm:pt>
    <dgm:pt modelId="{F5CA63A5-09FF-4AF9-AD62-FECE62DEA9D2}" type="parTrans" cxnId="{139BB635-8925-45B1-AC41-20E6BB2892D1}">
      <dgm:prSet/>
      <dgm:spPr/>
      <dgm:t>
        <a:bodyPr/>
        <a:lstStyle/>
        <a:p>
          <a:endParaRPr lang="en-US"/>
        </a:p>
      </dgm:t>
    </dgm:pt>
    <dgm:pt modelId="{A9C08012-5E49-44C9-929C-F1CE5F88BD7A}" type="sibTrans" cxnId="{139BB635-8925-45B1-AC41-20E6BB2892D1}">
      <dgm:prSet/>
      <dgm:spPr/>
      <dgm:t>
        <a:bodyPr/>
        <a:lstStyle/>
        <a:p>
          <a:endParaRPr lang="en-US"/>
        </a:p>
      </dgm:t>
    </dgm:pt>
    <dgm:pt modelId="{8544647E-AA77-4CBF-9D60-C539B92E6E32}">
      <dgm:prSet/>
      <dgm:spPr/>
      <dgm:t>
        <a:bodyPr/>
        <a:lstStyle/>
        <a:p>
          <a:r>
            <a:rPr lang="en-US"/>
            <a:t>Contact tracing and investigation data capture and interview technology (i.e. CREST) </a:t>
          </a:r>
        </a:p>
      </dgm:t>
    </dgm:pt>
    <dgm:pt modelId="{0BABE0C0-94CF-4B28-BC7D-654EC6C3F65A}" type="parTrans" cxnId="{020F26A7-C03F-4F53-8630-951045FDA23E}">
      <dgm:prSet/>
      <dgm:spPr/>
      <dgm:t>
        <a:bodyPr/>
        <a:lstStyle/>
        <a:p>
          <a:endParaRPr lang="en-US"/>
        </a:p>
      </dgm:t>
    </dgm:pt>
    <dgm:pt modelId="{9570486C-145E-4723-A65D-257E3BC49198}" type="sibTrans" cxnId="{020F26A7-C03F-4F53-8630-951045FDA23E}">
      <dgm:prSet/>
      <dgm:spPr/>
      <dgm:t>
        <a:bodyPr/>
        <a:lstStyle/>
        <a:p>
          <a:endParaRPr lang="en-US"/>
        </a:p>
      </dgm:t>
    </dgm:pt>
    <dgm:pt modelId="{B803608E-1E3C-4049-8011-90793EEC1C6E}">
      <dgm:prSet/>
      <dgm:spPr/>
      <dgm:t>
        <a:bodyPr/>
        <a:lstStyle/>
        <a:p>
          <a:r>
            <a:rPr lang="en-US"/>
            <a:t>Rapid survey assessment tools (i.e. REDCap)</a:t>
          </a:r>
        </a:p>
      </dgm:t>
    </dgm:pt>
    <dgm:pt modelId="{3112526B-7441-4431-B7D1-B17BE2363B6A}" type="parTrans" cxnId="{14BF12B5-C8E6-42A9-B20F-1A43296221F0}">
      <dgm:prSet/>
      <dgm:spPr/>
      <dgm:t>
        <a:bodyPr/>
        <a:lstStyle/>
        <a:p>
          <a:endParaRPr lang="en-US"/>
        </a:p>
      </dgm:t>
    </dgm:pt>
    <dgm:pt modelId="{2E758235-14F3-4D0C-B754-FB7BA7DC555D}" type="sibTrans" cxnId="{14BF12B5-C8E6-42A9-B20F-1A43296221F0}">
      <dgm:prSet/>
      <dgm:spPr/>
      <dgm:t>
        <a:bodyPr/>
        <a:lstStyle/>
        <a:p>
          <a:endParaRPr lang="en-US"/>
        </a:p>
      </dgm:t>
    </dgm:pt>
    <dgm:pt modelId="{514A2786-CA96-44F3-BC02-4A7B58D0A2B2}">
      <dgm:prSet/>
      <dgm:spPr/>
      <dgm:t>
        <a:bodyPr/>
        <a:lstStyle/>
        <a:p>
          <a:r>
            <a:rPr lang="en-US"/>
            <a:t>Digital Tools for public use during various phases of non-pharmaceutical interventions (i.e. WANotify and WAVerify) </a:t>
          </a:r>
        </a:p>
      </dgm:t>
    </dgm:pt>
    <dgm:pt modelId="{6C256D78-5531-436C-888D-5CC2CE753193}" type="parTrans" cxnId="{777F6DEE-2572-4E29-940C-74ABAC8CED9A}">
      <dgm:prSet/>
      <dgm:spPr/>
      <dgm:t>
        <a:bodyPr/>
        <a:lstStyle/>
        <a:p>
          <a:endParaRPr lang="en-US"/>
        </a:p>
      </dgm:t>
    </dgm:pt>
    <dgm:pt modelId="{F8B9D8B9-D90F-4CA0-9861-3055EED32630}" type="sibTrans" cxnId="{777F6DEE-2572-4E29-940C-74ABAC8CED9A}">
      <dgm:prSet/>
      <dgm:spPr/>
      <dgm:t>
        <a:bodyPr/>
        <a:lstStyle/>
        <a:p>
          <a:endParaRPr lang="en-US"/>
        </a:p>
      </dgm:t>
    </dgm:pt>
    <dgm:pt modelId="{958153CE-DDAB-4307-AC3E-917695707733}" type="pres">
      <dgm:prSet presAssocID="{12B24D21-DB84-4DDB-A2A1-9B0782FB7014}" presName="root" presStyleCnt="0">
        <dgm:presLayoutVars>
          <dgm:dir/>
          <dgm:resizeHandles val="exact"/>
        </dgm:presLayoutVars>
      </dgm:prSet>
      <dgm:spPr/>
    </dgm:pt>
    <dgm:pt modelId="{4808218C-C200-46E4-AD1D-73C958F28DCF}" type="pres">
      <dgm:prSet presAssocID="{4E52FCF8-809F-45F9-9E8B-168ECE80A3AB}" presName="compNode" presStyleCnt="0"/>
      <dgm:spPr/>
    </dgm:pt>
    <dgm:pt modelId="{FA0E569E-AAED-4B58-A288-F90F07B1B03B}" type="pres">
      <dgm:prSet presAssocID="{4E52FCF8-809F-45F9-9E8B-168ECE80A3AB}" presName="bgRect" presStyleLbl="bgShp" presStyleIdx="0" presStyleCnt="4"/>
      <dgm:spPr/>
    </dgm:pt>
    <dgm:pt modelId="{B5BFCABD-51F2-48AE-8D55-5C0456345ADA}" type="pres">
      <dgm:prSet presAssocID="{4E52FCF8-809F-45F9-9E8B-168ECE80A3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82B50EC-9F54-46DF-AA3B-509BC625A28A}" type="pres">
      <dgm:prSet presAssocID="{4E52FCF8-809F-45F9-9E8B-168ECE80A3AB}" presName="spaceRect" presStyleCnt="0"/>
      <dgm:spPr/>
    </dgm:pt>
    <dgm:pt modelId="{C7EA39FF-EA68-4E48-9F31-C4FF14A4540B}" type="pres">
      <dgm:prSet presAssocID="{4E52FCF8-809F-45F9-9E8B-168ECE80A3AB}" presName="parTx" presStyleLbl="revTx" presStyleIdx="0" presStyleCnt="4">
        <dgm:presLayoutVars>
          <dgm:chMax val="0"/>
          <dgm:chPref val="0"/>
        </dgm:presLayoutVars>
      </dgm:prSet>
      <dgm:spPr/>
    </dgm:pt>
    <dgm:pt modelId="{73DBD73C-8888-4ECD-859C-5628E3108E7A}" type="pres">
      <dgm:prSet presAssocID="{A9C08012-5E49-44C9-929C-F1CE5F88BD7A}" presName="sibTrans" presStyleCnt="0"/>
      <dgm:spPr/>
    </dgm:pt>
    <dgm:pt modelId="{42465D46-5B68-4806-BAC4-3A8602B4E3D2}" type="pres">
      <dgm:prSet presAssocID="{8544647E-AA77-4CBF-9D60-C539B92E6E32}" presName="compNode" presStyleCnt="0"/>
      <dgm:spPr/>
    </dgm:pt>
    <dgm:pt modelId="{4BCE95D1-EAFA-44FB-A957-189D2BACD02F}" type="pres">
      <dgm:prSet presAssocID="{8544647E-AA77-4CBF-9D60-C539B92E6E32}" presName="bgRect" presStyleLbl="bgShp" presStyleIdx="1" presStyleCnt="4"/>
      <dgm:spPr/>
    </dgm:pt>
    <dgm:pt modelId="{2F7FCD28-5D55-4257-B57D-4B396F60DA08}" type="pres">
      <dgm:prSet presAssocID="{8544647E-AA77-4CBF-9D60-C539B92E6E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osaur Footprints"/>
        </a:ext>
      </dgm:extLst>
    </dgm:pt>
    <dgm:pt modelId="{65FA5CC3-9CA9-4E44-9CF3-F357127C44FC}" type="pres">
      <dgm:prSet presAssocID="{8544647E-AA77-4CBF-9D60-C539B92E6E32}" presName="spaceRect" presStyleCnt="0"/>
      <dgm:spPr/>
    </dgm:pt>
    <dgm:pt modelId="{569E2EFA-88C5-4613-B244-EE31AA1C0B18}" type="pres">
      <dgm:prSet presAssocID="{8544647E-AA77-4CBF-9D60-C539B92E6E32}" presName="parTx" presStyleLbl="revTx" presStyleIdx="1" presStyleCnt="4">
        <dgm:presLayoutVars>
          <dgm:chMax val="0"/>
          <dgm:chPref val="0"/>
        </dgm:presLayoutVars>
      </dgm:prSet>
      <dgm:spPr/>
    </dgm:pt>
    <dgm:pt modelId="{DDFAE70A-3E0C-4BFA-88E2-06265E8B483D}" type="pres">
      <dgm:prSet presAssocID="{9570486C-145E-4723-A65D-257E3BC49198}" presName="sibTrans" presStyleCnt="0"/>
      <dgm:spPr/>
    </dgm:pt>
    <dgm:pt modelId="{E0B9FA7B-8D31-4C27-96E0-B1B63A19716D}" type="pres">
      <dgm:prSet presAssocID="{B803608E-1E3C-4049-8011-90793EEC1C6E}" presName="compNode" presStyleCnt="0"/>
      <dgm:spPr/>
    </dgm:pt>
    <dgm:pt modelId="{71EC6337-1F7E-4512-B4F8-C63F7C365138}" type="pres">
      <dgm:prSet presAssocID="{B803608E-1E3C-4049-8011-90793EEC1C6E}" presName="bgRect" presStyleLbl="bgShp" presStyleIdx="2" presStyleCnt="4"/>
      <dgm:spPr/>
    </dgm:pt>
    <dgm:pt modelId="{0E8E8F00-FF09-4A1E-B330-7D7D10B7A580}" type="pres">
      <dgm:prSet presAssocID="{B803608E-1E3C-4049-8011-90793EEC1C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2DC46C9-DA60-4CD6-94A5-892E67212D8A}" type="pres">
      <dgm:prSet presAssocID="{B803608E-1E3C-4049-8011-90793EEC1C6E}" presName="spaceRect" presStyleCnt="0"/>
      <dgm:spPr/>
    </dgm:pt>
    <dgm:pt modelId="{963D3C39-561D-4021-880A-16D0693ED068}" type="pres">
      <dgm:prSet presAssocID="{B803608E-1E3C-4049-8011-90793EEC1C6E}" presName="parTx" presStyleLbl="revTx" presStyleIdx="2" presStyleCnt="4">
        <dgm:presLayoutVars>
          <dgm:chMax val="0"/>
          <dgm:chPref val="0"/>
        </dgm:presLayoutVars>
      </dgm:prSet>
      <dgm:spPr/>
    </dgm:pt>
    <dgm:pt modelId="{95BC88BF-EF64-4310-9377-0C9B87FA2439}" type="pres">
      <dgm:prSet presAssocID="{2E758235-14F3-4D0C-B754-FB7BA7DC555D}" presName="sibTrans" presStyleCnt="0"/>
      <dgm:spPr/>
    </dgm:pt>
    <dgm:pt modelId="{7E1C17B6-3376-496D-825C-CCFECE39AB0D}" type="pres">
      <dgm:prSet presAssocID="{514A2786-CA96-44F3-BC02-4A7B58D0A2B2}" presName="compNode" presStyleCnt="0"/>
      <dgm:spPr/>
    </dgm:pt>
    <dgm:pt modelId="{7F78B8E2-1D55-4D10-B181-3A36DD5C54E5}" type="pres">
      <dgm:prSet presAssocID="{514A2786-CA96-44F3-BC02-4A7B58D0A2B2}" presName="bgRect" presStyleLbl="bgShp" presStyleIdx="3" presStyleCnt="4"/>
      <dgm:spPr/>
    </dgm:pt>
    <dgm:pt modelId="{B8B236AD-0FFD-40ED-8FC6-591BBB6C12F9}" type="pres">
      <dgm:prSet presAssocID="{514A2786-CA96-44F3-BC02-4A7B58D0A2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510F40C-C3AF-4CDB-942D-BBAD587D725E}" type="pres">
      <dgm:prSet presAssocID="{514A2786-CA96-44F3-BC02-4A7B58D0A2B2}" presName="spaceRect" presStyleCnt="0"/>
      <dgm:spPr/>
    </dgm:pt>
    <dgm:pt modelId="{6FACA9A2-DDCA-49F1-905A-92A82133BAC2}" type="pres">
      <dgm:prSet presAssocID="{514A2786-CA96-44F3-BC02-4A7B58D0A2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EBDCE10-93AD-4B70-AC4C-C12481B2D182}" type="presOf" srcId="{4E52FCF8-809F-45F9-9E8B-168ECE80A3AB}" destId="{C7EA39FF-EA68-4E48-9F31-C4FF14A4540B}" srcOrd="0" destOrd="0" presId="urn:microsoft.com/office/officeart/2018/2/layout/IconVerticalSolidList"/>
    <dgm:cxn modelId="{FFF07F2B-7E97-45A4-8969-04A600E0C0D2}" type="presOf" srcId="{8544647E-AA77-4CBF-9D60-C539B92E6E32}" destId="{569E2EFA-88C5-4613-B244-EE31AA1C0B18}" srcOrd="0" destOrd="0" presId="urn:microsoft.com/office/officeart/2018/2/layout/IconVerticalSolidList"/>
    <dgm:cxn modelId="{139BB635-8925-45B1-AC41-20E6BB2892D1}" srcId="{12B24D21-DB84-4DDB-A2A1-9B0782FB7014}" destId="{4E52FCF8-809F-45F9-9E8B-168ECE80A3AB}" srcOrd="0" destOrd="0" parTransId="{F5CA63A5-09FF-4AF9-AD62-FECE62DEA9D2}" sibTransId="{A9C08012-5E49-44C9-929C-F1CE5F88BD7A}"/>
    <dgm:cxn modelId="{1ADA8D5C-7EC6-4EC2-8B0B-39D52D3D2BEA}" type="presOf" srcId="{514A2786-CA96-44F3-BC02-4A7B58D0A2B2}" destId="{6FACA9A2-DDCA-49F1-905A-92A82133BAC2}" srcOrd="0" destOrd="0" presId="urn:microsoft.com/office/officeart/2018/2/layout/IconVerticalSolidList"/>
    <dgm:cxn modelId="{020F26A7-C03F-4F53-8630-951045FDA23E}" srcId="{12B24D21-DB84-4DDB-A2A1-9B0782FB7014}" destId="{8544647E-AA77-4CBF-9D60-C539B92E6E32}" srcOrd="1" destOrd="0" parTransId="{0BABE0C0-94CF-4B28-BC7D-654EC6C3F65A}" sibTransId="{9570486C-145E-4723-A65D-257E3BC49198}"/>
    <dgm:cxn modelId="{14BF12B5-C8E6-42A9-B20F-1A43296221F0}" srcId="{12B24D21-DB84-4DDB-A2A1-9B0782FB7014}" destId="{B803608E-1E3C-4049-8011-90793EEC1C6E}" srcOrd="2" destOrd="0" parTransId="{3112526B-7441-4431-B7D1-B17BE2363B6A}" sibTransId="{2E758235-14F3-4D0C-B754-FB7BA7DC555D}"/>
    <dgm:cxn modelId="{777F6DEE-2572-4E29-940C-74ABAC8CED9A}" srcId="{12B24D21-DB84-4DDB-A2A1-9B0782FB7014}" destId="{514A2786-CA96-44F3-BC02-4A7B58D0A2B2}" srcOrd="3" destOrd="0" parTransId="{6C256D78-5531-436C-888D-5CC2CE753193}" sibTransId="{F8B9D8B9-D90F-4CA0-9861-3055EED32630}"/>
    <dgm:cxn modelId="{C36F81FB-028C-4B55-8664-29754D803AC4}" type="presOf" srcId="{B803608E-1E3C-4049-8011-90793EEC1C6E}" destId="{963D3C39-561D-4021-880A-16D0693ED068}" srcOrd="0" destOrd="0" presId="urn:microsoft.com/office/officeart/2018/2/layout/IconVerticalSolidList"/>
    <dgm:cxn modelId="{C86D2EFF-0301-46DA-BEC2-EDE23EBF5089}" type="presOf" srcId="{12B24D21-DB84-4DDB-A2A1-9B0782FB7014}" destId="{958153CE-DDAB-4307-AC3E-917695707733}" srcOrd="0" destOrd="0" presId="urn:microsoft.com/office/officeart/2018/2/layout/IconVerticalSolidList"/>
    <dgm:cxn modelId="{97160800-2A32-495D-9CAE-D740CCAE4758}" type="presParOf" srcId="{958153CE-DDAB-4307-AC3E-917695707733}" destId="{4808218C-C200-46E4-AD1D-73C958F28DCF}" srcOrd="0" destOrd="0" presId="urn:microsoft.com/office/officeart/2018/2/layout/IconVerticalSolidList"/>
    <dgm:cxn modelId="{A7555AEB-707C-4D4B-8E3A-85B44ED79412}" type="presParOf" srcId="{4808218C-C200-46E4-AD1D-73C958F28DCF}" destId="{FA0E569E-AAED-4B58-A288-F90F07B1B03B}" srcOrd="0" destOrd="0" presId="urn:microsoft.com/office/officeart/2018/2/layout/IconVerticalSolidList"/>
    <dgm:cxn modelId="{200BC421-57CD-416B-A226-545ADBDD0F84}" type="presParOf" srcId="{4808218C-C200-46E4-AD1D-73C958F28DCF}" destId="{B5BFCABD-51F2-48AE-8D55-5C0456345ADA}" srcOrd="1" destOrd="0" presId="urn:microsoft.com/office/officeart/2018/2/layout/IconVerticalSolidList"/>
    <dgm:cxn modelId="{9952C5DD-D5AB-4E9D-9951-162F739E0E63}" type="presParOf" srcId="{4808218C-C200-46E4-AD1D-73C958F28DCF}" destId="{882B50EC-9F54-46DF-AA3B-509BC625A28A}" srcOrd="2" destOrd="0" presId="urn:microsoft.com/office/officeart/2018/2/layout/IconVerticalSolidList"/>
    <dgm:cxn modelId="{D00889FC-E096-4908-9021-7AB708C56605}" type="presParOf" srcId="{4808218C-C200-46E4-AD1D-73C958F28DCF}" destId="{C7EA39FF-EA68-4E48-9F31-C4FF14A4540B}" srcOrd="3" destOrd="0" presId="urn:microsoft.com/office/officeart/2018/2/layout/IconVerticalSolidList"/>
    <dgm:cxn modelId="{90582765-19BB-4151-9B3F-6E1201B47CBA}" type="presParOf" srcId="{958153CE-DDAB-4307-AC3E-917695707733}" destId="{73DBD73C-8888-4ECD-859C-5628E3108E7A}" srcOrd="1" destOrd="0" presId="urn:microsoft.com/office/officeart/2018/2/layout/IconVerticalSolidList"/>
    <dgm:cxn modelId="{BCB2567D-0EB3-4138-856D-3266D930C8BD}" type="presParOf" srcId="{958153CE-DDAB-4307-AC3E-917695707733}" destId="{42465D46-5B68-4806-BAC4-3A8602B4E3D2}" srcOrd="2" destOrd="0" presId="urn:microsoft.com/office/officeart/2018/2/layout/IconVerticalSolidList"/>
    <dgm:cxn modelId="{5CBC7E43-F9E7-4C6C-9B3B-BDEA0ED6F58C}" type="presParOf" srcId="{42465D46-5B68-4806-BAC4-3A8602B4E3D2}" destId="{4BCE95D1-EAFA-44FB-A957-189D2BACD02F}" srcOrd="0" destOrd="0" presId="urn:microsoft.com/office/officeart/2018/2/layout/IconVerticalSolidList"/>
    <dgm:cxn modelId="{AD749BDE-E4AE-4ABD-85C6-C5EB4418BE9B}" type="presParOf" srcId="{42465D46-5B68-4806-BAC4-3A8602B4E3D2}" destId="{2F7FCD28-5D55-4257-B57D-4B396F60DA08}" srcOrd="1" destOrd="0" presId="urn:microsoft.com/office/officeart/2018/2/layout/IconVerticalSolidList"/>
    <dgm:cxn modelId="{DB8D884E-BED7-4C52-B023-4392EBE85D86}" type="presParOf" srcId="{42465D46-5B68-4806-BAC4-3A8602B4E3D2}" destId="{65FA5CC3-9CA9-4E44-9CF3-F357127C44FC}" srcOrd="2" destOrd="0" presId="urn:microsoft.com/office/officeart/2018/2/layout/IconVerticalSolidList"/>
    <dgm:cxn modelId="{7364DEA2-8567-418E-8A27-524FBAC579EA}" type="presParOf" srcId="{42465D46-5B68-4806-BAC4-3A8602B4E3D2}" destId="{569E2EFA-88C5-4613-B244-EE31AA1C0B18}" srcOrd="3" destOrd="0" presId="urn:microsoft.com/office/officeart/2018/2/layout/IconVerticalSolidList"/>
    <dgm:cxn modelId="{6594A970-D8F7-4A2C-8068-B7A73A4D70B8}" type="presParOf" srcId="{958153CE-DDAB-4307-AC3E-917695707733}" destId="{DDFAE70A-3E0C-4BFA-88E2-06265E8B483D}" srcOrd="3" destOrd="0" presId="urn:microsoft.com/office/officeart/2018/2/layout/IconVerticalSolidList"/>
    <dgm:cxn modelId="{A0F59410-A89C-4978-827F-F69D48C47768}" type="presParOf" srcId="{958153CE-DDAB-4307-AC3E-917695707733}" destId="{E0B9FA7B-8D31-4C27-96E0-B1B63A19716D}" srcOrd="4" destOrd="0" presId="urn:microsoft.com/office/officeart/2018/2/layout/IconVerticalSolidList"/>
    <dgm:cxn modelId="{C92B90A1-15AE-4D79-A42D-6FF0B8376352}" type="presParOf" srcId="{E0B9FA7B-8D31-4C27-96E0-B1B63A19716D}" destId="{71EC6337-1F7E-4512-B4F8-C63F7C365138}" srcOrd="0" destOrd="0" presId="urn:microsoft.com/office/officeart/2018/2/layout/IconVerticalSolidList"/>
    <dgm:cxn modelId="{066C55EC-4A75-473E-901D-0F11A3D673EE}" type="presParOf" srcId="{E0B9FA7B-8D31-4C27-96E0-B1B63A19716D}" destId="{0E8E8F00-FF09-4A1E-B330-7D7D10B7A580}" srcOrd="1" destOrd="0" presId="urn:microsoft.com/office/officeart/2018/2/layout/IconVerticalSolidList"/>
    <dgm:cxn modelId="{6E52E68B-7BCC-44D6-AF56-9ECE6F3FB5DA}" type="presParOf" srcId="{E0B9FA7B-8D31-4C27-96E0-B1B63A19716D}" destId="{02DC46C9-DA60-4CD6-94A5-892E67212D8A}" srcOrd="2" destOrd="0" presId="urn:microsoft.com/office/officeart/2018/2/layout/IconVerticalSolidList"/>
    <dgm:cxn modelId="{BB650D2A-3D08-4D9E-BD2E-BFCFD04D4CAB}" type="presParOf" srcId="{E0B9FA7B-8D31-4C27-96E0-B1B63A19716D}" destId="{963D3C39-561D-4021-880A-16D0693ED068}" srcOrd="3" destOrd="0" presId="urn:microsoft.com/office/officeart/2018/2/layout/IconVerticalSolidList"/>
    <dgm:cxn modelId="{DAAFB314-C991-4375-AE60-4F3BD362959E}" type="presParOf" srcId="{958153CE-DDAB-4307-AC3E-917695707733}" destId="{95BC88BF-EF64-4310-9377-0C9B87FA2439}" srcOrd="5" destOrd="0" presId="urn:microsoft.com/office/officeart/2018/2/layout/IconVerticalSolidList"/>
    <dgm:cxn modelId="{09570E37-89F8-4E2B-B72F-BD14D48A4D9B}" type="presParOf" srcId="{958153CE-DDAB-4307-AC3E-917695707733}" destId="{7E1C17B6-3376-496D-825C-CCFECE39AB0D}" srcOrd="6" destOrd="0" presId="urn:microsoft.com/office/officeart/2018/2/layout/IconVerticalSolidList"/>
    <dgm:cxn modelId="{C4EAB671-8569-4A59-AE3C-29EAB41A053C}" type="presParOf" srcId="{7E1C17B6-3376-496D-825C-CCFECE39AB0D}" destId="{7F78B8E2-1D55-4D10-B181-3A36DD5C54E5}" srcOrd="0" destOrd="0" presId="urn:microsoft.com/office/officeart/2018/2/layout/IconVerticalSolidList"/>
    <dgm:cxn modelId="{348A96C9-EEC5-4AC5-9D30-5921CB4B1D63}" type="presParOf" srcId="{7E1C17B6-3376-496D-825C-CCFECE39AB0D}" destId="{B8B236AD-0FFD-40ED-8FC6-591BBB6C12F9}" srcOrd="1" destOrd="0" presId="urn:microsoft.com/office/officeart/2018/2/layout/IconVerticalSolidList"/>
    <dgm:cxn modelId="{B07ECB02-4F68-4F0A-A881-BC3AE5BC61F0}" type="presParOf" srcId="{7E1C17B6-3376-496D-825C-CCFECE39AB0D}" destId="{A510F40C-C3AF-4CDB-942D-BBAD587D725E}" srcOrd="2" destOrd="0" presId="urn:microsoft.com/office/officeart/2018/2/layout/IconVerticalSolidList"/>
    <dgm:cxn modelId="{BAF58C22-2EEF-46E4-AB7B-B03507938575}" type="presParOf" srcId="{7E1C17B6-3376-496D-825C-CCFECE39AB0D}" destId="{6FACA9A2-DDCA-49F1-905A-92A82133BA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2F537-8262-4781-8BD6-DA838A600FA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4E4CCD1-C701-4B32-97AE-E1D8F13D1B0D}">
      <dgm:prSet/>
      <dgm:spPr/>
      <dgm:t>
        <a:bodyPr/>
        <a:lstStyle/>
        <a:p>
          <a:r>
            <a:rPr lang="en-US" b="0" i="0"/>
            <a:t>Testing</a:t>
          </a:r>
          <a:endParaRPr lang="en-US"/>
        </a:p>
      </dgm:t>
    </dgm:pt>
    <dgm:pt modelId="{FE0B347B-2CB8-45BE-9FE2-947F576127A6}" type="parTrans" cxnId="{6809F4C7-2408-4687-B698-9AD58D21FD0D}">
      <dgm:prSet/>
      <dgm:spPr/>
      <dgm:t>
        <a:bodyPr/>
        <a:lstStyle/>
        <a:p>
          <a:endParaRPr lang="en-US"/>
        </a:p>
      </dgm:t>
    </dgm:pt>
    <dgm:pt modelId="{A4C4C1C4-DE05-4342-85AD-F0D9ADA01993}" type="sibTrans" cxnId="{6809F4C7-2408-4687-B698-9AD58D21FD0D}">
      <dgm:prSet/>
      <dgm:spPr/>
      <dgm:t>
        <a:bodyPr/>
        <a:lstStyle/>
        <a:p>
          <a:endParaRPr lang="en-US"/>
        </a:p>
      </dgm:t>
    </dgm:pt>
    <dgm:pt modelId="{BEBECB2C-D8EB-487B-BEE4-75275E9FF523}">
      <dgm:prSet/>
      <dgm:spPr/>
      <dgm:t>
        <a:bodyPr/>
        <a:lstStyle/>
        <a:p>
          <a:r>
            <a:rPr lang="en-US" b="0" i="0"/>
            <a:t>Case Investigators </a:t>
          </a:r>
          <a:endParaRPr lang="en-US"/>
        </a:p>
      </dgm:t>
    </dgm:pt>
    <dgm:pt modelId="{74A3F9A7-CF7B-4D04-BB04-5C4ADA72E0E9}" type="parTrans" cxnId="{4B02326D-0D3F-4F71-B0CB-A93844B2FC3B}">
      <dgm:prSet/>
      <dgm:spPr/>
      <dgm:t>
        <a:bodyPr/>
        <a:lstStyle/>
        <a:p>
          <a:endParaRPr lang="en-US"/>
        </a:p>
      </dgm:t>
    </dgm:pt>
    <dgm:pt modelId="{9D7635FF-95F5-477C-9CE3-10C73BD2ABBA}" type="sibTrans" cxnId="{4B02326D-0D3F-4F71-B0CB-A93844B2FC3B}">
      <dgm:prSet/>
      <dgm:spPr/>
      <dgm:t>
        <a:bodyPr/>
        <a:lstStyle/>
        <a:p>
          <a:endParaRPr lang="en-US"/>
        </a:p>
      </dgm:t>
    </dgm:pt>
    <dgm:pt modelId="{830613C5-9AC6-4FDE-8E58-31DB1C4220C1}">
      <dgm:prSet/>
      <dgm:spPr/>
      <dgm:t>
        <a:bodyPr/>
        <a:lstStyle/>
        <a:p>
          <a:r>
            <a:rPr lang="en-US" b="0" i="0"/>
            <a:t>Surge staffing supports </a:t>
          </a:r>
          <a:endParaRPr lang="en-US"/>
        </a:p>
      </dgm:t>
    </dgm:pt>
    <dgm:pt modelId="{9846FDFA-50AD-4640-AD96-3C4BD153036F}" type="parTrans" cxnId="{BC6ED5EC-22B4-4EC5-B57F-A4C898F9B9C0}">
      <dgm:prSet/>
      <dgm:spPr/>
      <dgm:t>
        <a:bodyPr/>
        <a:lstStyle/>
        <a:p>
          <a:endParaRPr lang="en-US"/>
        </a:p>
      </dgm:t>
    </dgm:pt>
    <dgm:pt modelId="{5B3B3EF4-F23C-4F4E-B204-22B5B39DCFF8}" type="sibTrans" cxnId="{BC6ED5EC-22B4-4EC5-B57F-A4C898F9B9C0}">
      <dgm:prSet/>
      <dgm:spPr/>
      <dgm:t>
        <a:bodyPr/>
        <a:lstStyle/>
        <a:p>
          <a:endParaRPr lang="en-US"/>
        </a:p>
      </dgm:t>
    </dgm:pt>
    <dgm:pt modelId="{737BD5AF-BEBB-40A5-82F0-78F1EAAE4C5D}">
      <dgm:prSet/>
      <dgm:spPr/>
      <dgm:t>
        <a:bodyPr/>
        <a:lstStyle/>
        <a:p>
          <a:r>
            <a:rPr lang="en-US" b="0" i="0"/>
            <a:t>Broad data science informatics capabilities </a:t>
          </a:r>
          <a:endParaRPr lang="en-US"/>
        </a:p>
      </dgm:t>
    </dgm:pt>
    <dgm:pt modelId="{B95A4DB4-AC2A-4876-B10D-1467B8096D2C}" type="parTrans" cxnId="{F26B5EFE-2425-4987-9998-6E44E03B0BC0}">
      <dgm:prSet/>
      <dgm:spPr/>
      <dgm:t>
        <a:bodyPr/>
        <a:lstStyle/>
        <a:p>
          <a:endParaRPr lang="en-US"/>
        </a:p>
      </dgm:t>
    </dgm:pt>
    <dgm:pt modelId="{B8D808B7-FBAE-45FE-B170-1DACBFD06ADE}" type="sibTrans" cxnId="{F26B5EFE-2425-4987-9998-6E44E03B0BC0}">
      <dgm:prSet/>
      <dgm:spPr/>
      <dgm:t>
        <a:bodyPr/>
        <a:lstStyle/>
        <a:p>
          <a:endParaRPr lang="en-US"/>
        </a:p>
      </dgm:t>
    </dgm:pt>
    <dgm:pt modelId="{6A989690-24BD-43BA-A1A3-38EFC0524DF2}" type="pres">
      <dgm:prSet presAssocID="{25B2F537-8262-4781-8BD6-DA838A600FA0}" presName="linear" presStyleCnt="0">
        <dgm:presLayoutVars>
          <dgm:dir/>
          <dgm:animLvl val="lvl"/>
          <dgm:resizeHandles val="exact"/>
        </dgm:presLayoutVars>
      </dgm:prSet>
      <dgm:spPr/>
    </dgm:pt>
    <dgm:pt modelId="{429E5E7D-EA5D-4049-903E-130B7C532611}" type="pres">
      <dgm:prSet presAssocID="{F4E4CCD1-C701-4B32-97AE-E1D8F13D1B0D}" presName="parentLin" presStyleCnt="0"/>
      <dgm:spPr/>
    </dgm:pt>
    <dgm:pt modelId="{631CFF77-AA89-4A26-9A22-535DD80CC0F6}" type="pres">
      <dgm:prSet presAssocID="{F4E4CCD1-C701-4B32-97AE-E1D8F13D1B0D}" presName="parentLeftMargin" presStyleLbl="node1" presStyleIdx="0" presStyleCnt="4"/>
      <dgm:spPr/>
    </dgm:pt>
    <dgm:pt modelId="{CFAB5D4B-3301-4949-A821-3108395BADF0}" type="pres">
      <dgm:prSet presAssocID="{F4E4CCD1-C701-4B32-97AE-E1D8F13D1B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87900B-2DE6-418A-AB7F-61DF1D831E81}" type="pres">
      <dgm:prSet presAssocID="{F4E4CCD1-C701-4B32-97AE-E1D8F13D1B0D}" presName="negativeSpace" presStyleCnt="0"/>
      <dgm:spPr/>
    </dgm:pt>
    <dgm:pt modelId="{53C6F2D1-E4E4-455A-8602-8672F267508E}" type="pres">
      <dgm:prSet presAssocID="{F4E4CCD1-C701-4B32-97AE-E1D8F13D1B0D}" presName="childText" presStyleLbl="conFgAcc1" presStyleIdx="0" presStyleCnt="4">
        <dgm:presLayoutVars>
          <dgm:bulletEnabled val="1"/>
        </dgm:presLayoutVars>
      </dgm:prSet>
      <dgm:spPr/>
    </dgm:pt>
    <dgm:pt modelId="{3A21FF6C-D264-4660-8BB0-E37E9E1ED341}" type="pres">
      <dgm:prSet presAssocID="{A4C4C1C4-DE05-4342-85AD-F0D9ADA01993}" presName="spaceBetweenRectangles" presStyleCnt="0"/>
      <dgm:spPr/>
    </dgm:pt>
    <dgm:pt modelId="{7CB941FB-9133-461F-AB03-8824377542D9}" type="pres">
      <dgm:prSet presAssocID="{BEBECB2C-D8EB-487B-BEE4-75275E9FF523}" presName="parentLin" presStyleCnt="0"/>
      <dgm:spPr/>
    </dgm:pt>
    <dgm:pt modelId="{73EBD377-31B5-40C0-9FE7-85B95E78A7C3}" type="pres">
      <dgm:prSet presAssocID="{BEBECB2C-D8EB-487B-BEE4-75275E9FF523}" presName="parentLeftMargin" presStyleLbl="node1" presStyleIdx="0" presStyleCnt="4"/>
      <dgm:spPr/>
    </dgm:pt>
    <dgm:pt modelId="{F5808EF1-CF77-4073-A138-5D53125425E3}" type="pres">
      <dgm:prSet presAssocID="{BEBECB2C-D8EB-487B-BEE4-75275E9FF5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9E7405-CD52-4501-8E8B-F90B3BA1E808}" type="pres">
      <dgm:prSet presAssocID="{BEBECB2C-D8EB-487B-BEE4-75275E9FF523}" presName="negativeSpace" presStyleCnt="0"/>
      <dgm:spPr/>
    </dgm:pt>
    <dgm:pt modelId="{04B213D4-3503-44C4-A06A-5050A90B618B}" type="pres">
      <dgm:prSet presAssocID="{BEBECB2C-D8EB-487B-BEE4-75275E9FF523}" presName="childText" presStyleLbl="conFgAcc1" presStyleIdx="1" presStyleCnt="4">
        <dgm:presLayoutVars>
          <dgm:bulletEnabled val="1"/>
        </dgm:presLayoutVars>
      </dgm:prSet>
      <dgm:spPr/>
    </dgm:pt>
    <dgm:pt modelId="{22E182C0-0410-424F-9DB0-B457C3B6AEE6}" type="pres">
      <dgm:prSet presAssocID="{9D7635FF-95F5-477C-9CE3-10C73BD2ABBA}" presName="spaceBetweenRectangles" presStyleCnt="0"/>
      <dgm:spPr/>
    </dgm:pt>
    <dgm:pt modelId="{82733A97-919E-442B-A34D-8D138973FE47}" type="pres">
      <dgm:prSet presAssocID="{830613C5-9AC6-4FDE-8E58-31DB1C4220C1}" presName="parentLin" presStyleCnt="0"/>
      <dgm:spPr/>
    </dgm:pt>
    <dgm:pt modelId="{4C6901D0-1AFB-4B7C-B76F-6086FE767F07}" type="pres">
      <dgm:prSet presAssocID="{830613C5-9AC6-4FDE-8E58-31DB1C4220C1}" presName="parentLeftMargin" presStyleLbl="node1" presStyleIdx="1" presStyleCnt="4"/>
      <dgm:spPr/>
    </dgm:pt>
    <dgm:pt modelId="{61939F73-8D0D-46AE-9841-7605D5872DC5}" type="pres">
      <dgm:prSet presAssocID="{830613C5-9AC6-4FDE-8E58-31DB1C4220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8D9F58-29F6-483C-B493-209E9721707F}" type="pres">
      <dgm:prSet presAssocID="{830613C5-9AC6-4FDE-8E58-31DB1C4220C1}" presName="negativeSpace" presStyleCnt="0"/>
      <dgm:spPr/>
    </dgm:pt>
    <dgm:pt modelId="{75AC6BC0-3095-46D8-9D94-D324DDF551BC}" type="pres">
      <dgm:prSet presAssocID="{830613C5-9AC6-4FDE-8E58-31DB1C4220C1}" presName="childText" presStyleLbl="conFgAcc1" presStyleIdx="2" presStyleCnt="4">
        <dgm:presLayoutVars>
          <dgm:bulletEnabled val="1"/>
        </dgm:presLayoutVars>
      </dgm:prSet>
      <dgm:spPr/>
    </dgm:pt>
    <dgm:pt modelId="{A3E897E7-27BB-4ABF-9858-DB7A29FB8981}" type="pres">
      <dgm:prSet presAssocID="{5B3B3EF4-F23C-4F4E-B204-22B5B39DCFF8}" presName="spaceBetweenRectangles" presStyleCnt="0"/>
      <dgm:spPr/>
    </dgm:pt>
    <dgm:pt modelId="{3E20A9A7-8DED-4591-9737-821F53D3DF14}" type="pres">
      <dgm:prSet presAssocID="{737BD5AF-BEBB-40A5-82F0-78F1EAAE4C5D}" presName="parentLin" presStyleCnt="0"/>
      <dgm:spPr/>
    </dgm:pt>
    <dgm:pt modelId="{5EE0C67E-4941-40FF-865F-059E5A2ECC1E}" type="pres">
      <dgm:prSet presAssocID="{737BD5AF-BEBB-40A5-82F0-78F1EAAE4C5D}" presName="parentLeftMargin" presStyleLbl="node1" presStyleIdx="2" presStyleCnt="4"/>
      <dgm:spPr/>
    </dgm:pt>
    <dgm:pt modelId="{F5AAF0E3-0B2B-40F2-A1D1-506EF69B40E2}" type="pres">
      <dgm:prSet presAssocID="{737BD5AF-BEBB-40A5-82F0-78F1EAAE4C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098F6A1-177A-4712-AF9F-25E91D6CAC0B}" type="pres">
      <dgm:prSet presAssocID="{737BD5AF-BEBB-40A5-82F0-78F1EAAE4C5D}" presName="negativeSpace" presStyleCnt="0"/>
      <dgm:spPr/>
    </dgm:pt>
    <dgm:pt modelId="{4D8C5EE4-5CD7-405E-A33A-9309873FB607}" type="pres">
      <dgm:prSet presAssocID="{737BD5AF-BEBB-40A5-82F0-78F1EAAE4C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5F94C21-F57F-41A3-BD05-D5202B66BA13}" type="presOf" srcId="{830613C5-9AC6-4FDE-8E58-31DB1C4220C1}" destId="{4C6901D0-1AFB-4B7C-B76F-6086FE767F07}" srcOrd="0" destOrd="0" presId="urn:microsoft.com/office/officeart/2005/8/layout/list1"/>
    <dgm:cxn modelId="{64A97E3A-211E-45B7-BC23-9AA729E5EAF0}" type="presOf" srcId="{F4E4CCD1-C701-4B32-97AE-E1D8F13D1B0D}" destId="{631CFF77-AA89-4A26-9A22-535DD80CC0F6}" srcOrd="0" destOrd="0" presId="urn:microsoft.com/office/officeart/2005/8/layout/list1"/>
    <dgm:cxn modelId="{8F4B2C3B-229A-4F32-B7F6-6DB3AD19930C}" type="presOf" srcId="{BEBECB2C-D8EB-487B-BEE4-75275E9FF523}" destId="{F5808EF1-CF77-4073-A138-5D53125425E3}" srcOrd="1" destOrd="0" presId="urn:microsoft.com/office/officeart/2005/8/layout/list1"/>
    <dgm:cxn modelId="{FEA0FC45-3863-4847-B437-8C828F43408A}" type="presOf" srcId="{BEBECB2C-D8EB-487B-BEE4-75275E9FF523}" destId="{73EBD377-31B5-40C0-9FE7-85B95E78A7C3}" srcOrd="0" destOrd="0" presId="urn:microsoft.com/office/officeart/2005/8/layout/list1"/>
    <dgm:cxn modelId="{4B02326D-0D3F-4F71-B0CB-A93844B2FC3B}" srcId="{25B2F537-8262-4781-8BD6-DA838A600FA0}" destId="{BEBECB2C-D8EB-487B-BEE4-75275E9FF523}" srcOrd="1" destOrd="0" parTransId="{74A3F9A7-CF7B-4D04-BB04-5C4ADA72E0E9}" sibTransId="{9D7635FF-95F5-477C-9CE3-10C73BD2ABBA}"/>
    <dgm:cxn modelId="{0086F67A-9D95-4AAD-A5E9-96B2AC02265E}" type="presOf" srcId="{737BD5AF-BEBB-40A5-82F0-78F1EAAE4C5D}" destId="{5EE0C67E-4941-40FF-865F-059E5A2ECC1E}" srcOrd="0" destOrd="0" presId="urn:microsoft.com/office/officeart/2005/8/layout/list1"/>
    <dgm:cxn modelId="{0740CD7B-2CB0-48CB-9553-F66D11FF2C43}" type="presOf" srcId="{737BD5AF-BEBB-40A5-82F0-78F1EAAE4C5D}" destId="{F5AAF0E3-0B2B-40F2-A1D1-506EF69B40E2}" srcOrd="1" destOrd="0" presId="urn:microsoft.com/office/officeart/2005/8/layout/list1"/>
    <dgm:cxn modelId="{55902BA1-31D2-46CC-9318-D072B350FDD5}" type="presOf" srcId="{25B2F537-8262-4781-8BD6-DA838A600FA0}" destId="{6A989690-24BD-43BA-A1A3-38EFC0524DF2}" srcOrd="0" destOrd="0" presId="urn:microsoft.com/office/officeart/2005/8/layout/list1"/>
    <dgm:cxn modelId="{62DB64BD-5FAD-44E1-B0D1-7B6371955715}" type="presOf" srcId="{F4E4CCD1-C701-4B32-97AE-E1D8F13D1B0D}" destId="{CFAB5D4B-3301-4949-A821-3108395BADF0}" srcOrd="1" destOrd="0" presId="urn:microsoft.com/office/officeart/2005/8/layout/list1"/>
    <dgm:cxn modelId="{6809F4C7-2408-4687-B698-9AD58D21FD0D}" srcId="{25B2F537-8262-4781-8BD6-DA838A600FA0}" destId="{F4E4CCD1-C701-4B32-97AE-E1D8F13D1B0D}" srcOrd="0" destOrd="0" parTransId="{FE0B347B-2CB8-45BE-9FE2-947F576127A6}" sibTransId="{A4C4C1C4-DE05-4342-85AD-F0D9ADA01993}"/>
    <dgm:cxn modelId="{FA268CD8-E27A-4F56-B83B-5F65371C85B7}" type="presOf" srcId="{830613C5-9AC6-4FDE-8E58-31DB1C4220C1}" destId="{61939F73-8D0D-46AE-9841-7605D5872DC5}" srcOrd="1" destOrd="0" presId="urn:microsoft.com/office/officeart/2005/8/layout/list1"/>
    <dgm:cxn modelId="{BC6ED5EC-22B4-4EC5-B57F-A4C898F9B9C0}" srcId="{25B2F537-8262-4781-8BD6-DA838A600FA0}" destId="{830613C5-9AC6-4FDE-8E58-31DB1C4220C1}" srcOrd="2" destOrd="0" parTransId="{9846FDFA-50AD-4640-AD96-3C4BD153036F}" sibTransId="{5B3B3EF4-F23C-4F4E-B204-22B5B39DCFF8}"/>
    <dgm:cxn modelId="{F26B5EFE-2425-4987-9998-6E44E03B0BC0}" srcId="{25B2F537-8262-4781-8BD6-DA838A600FA0}" destId="{737BD5AF-BEBB-40A5-82F0-78F1EAAE4C5D}" srcOrd="3" destOrd="0" parTransId="{B95A4DB4-AC2A-4876-B10D-1467B8096D2C}" sibTransId="{B8D808B7-FBAE-45FE-B170-1DACBFD06ADE}"/>
    <dgm:cxn modelId="{6BAF2F29-AB0E-40D0-A003-26CB5B2C848A}" type="presParOf" srcId="{6A989690-24BD-43BA-A1A3-38EFC0524DF2}" destId="{429E5E7D-EA5D-4049-903E-130B7C532611}" srcOrd="0" destOrd="0" presId="urn:microsoft.com/office/officeart/2005/8/layout/list1"/>
    <dgm:cxn modelId="{96E62B2F-F550-4372-815F-7F16CEF619CC}" type="presParOf" srcId="{429E5E7D-EA5D-4049-903E-130B7C532611}" destId="{631CFF77-AA89-4A26-9A22-535DD80CC0F6}" srcOrd="0" destOrd="0" presId="urn:microsoft.com/office/officeart/2005/8/layout/list1"/>
    <dgm:cxn modelId="{69AD095E-780D-4836-BFAD-FA8AD23F9A11}" type="presParOf" srcId="{429E5E7D-EA5D-4049-903E-130B7C532611}" destId="{CFAB5D4B-3301-4949-A821-3108395BADF0}" srcOrd="1" destOrd="0" presId="urn:microsoft.com/office/officeart/2005/8/layout/list1"/>
    <dgm:cxn modelId="{389BA6B2-2BA8-4180-ACE9-79E3D0DCDA29}" type="presParOf" srcId="{6A989690-24BD-43BA-A1A3-38EFC0524DF2}" destId="{6D87900B-2DE6-418A-AB7F-61DF1D831E81}" srcOrd="1" destOrd="0" presId="urn:microsoft.com/office/officeart/2005/8/layout/list1"/>
    <dgm:cxn modelId="{3BB3C9CF-1C24-46AF-ADA3-42358F7F2D61}" type="presParOf" srcId="{6A989690-24BD-43BA-A1A3-38EFC0524DF2}" destId="{53C6F2D1-E4E4-455A-8602-8672F267508E}" srcOrd="2" destOrd="0" presId="urn:microsoft.com/office/officeart/2005/8/layout/list1"/>
    <dgm:cxn modelId="{182267E3-73A6-4E7B-B86A-4F972C36A263}" type="presParOf" srcId="{6A989690-24BD-43BA-A1A3-38EFC0524DF2}" destId="{3A21FF6C-D264-4660-8BB0-E37E9E1ED341}" srcOrd="3" destOrd="0" presId="urn:microsoft.com/office/officeart/2005/8/layout/list1"/>
    <dgm:cxn modelId="{4EC6ABA2-50B7-4FA7-B41B-92718DE7EC06}" type="presParOf" srcId="{6A989690-24BD-43BA-A1A3-38EFC0524DF2}" destId="{7CB941FB-9133-461F-AB03-8824377542D9}" srcOrd="4" destOrd="0" presId="urn:microsoft.com/office/officeart/2005/8/layout/list1"/>
    <dgm:cxn modelId="{95889342-F17A-4076-87BA-339153A0CDDE}" type="presParOf" srcId="{7CB941FB-9133-461F-AB03-8824377542D9}" destId="{73EBD377-31B5-40C0-9FE7-85B95E78A7C3}" srcOrd="0" destOrd="0" presId="urn:microsoft.com/office/officeart/2005/8/layout/list1"/>
    <dgm:cxn modelId="{50C1DE19-353E-44DB-880B-AD3B1D6E714D}" type="presParOf" srcId="{7CB941FB-9133-461F-AB03-8824377542D9}" destId="{F5808EF1-CF77-4073-A138-5D53125425E3}" srcOrd="1" destOrd="0" presId="urn:microsoft.com/office/officeart/2005/8/layout/list1"/>
    <dgm:cxn modelId="{5E66529A-33D6-4FB0-99D3-48977F0F5908}" type="presParOf" srcId="{6A989690-24BD-43BA-A1A3-38EFC0524DF2}" destId="{5F9E7405-CD52-4501-8E8B-F90B3BA1E808}" srcOrd="5" destOrd="0" presId="urn:microsoft.com/office/officeart/2005/8/layout/list1"/>
    <dgm:cxn modelId="{37373760-33F4-443B-B6EC-F5772BEA1169}" type="presParOf" srcId="{6A989690-24BD-43BA-A1A3-38EFC0524DF2}" destId="{04B213D4-3503-44C4-A06A-5050A90B618B}" srcOrd="6" destOrd="0" presId="urn:microsoft.com/office/officeart/2005/8/layout/list1"/>
    <dgm:cxn modelId="{D9E764EA-9CF1-45C1-BBA8-731364FB52AE}" type="presParOf" srcId="{6A989690-24BD-43BA-A1A3-38EFC0524DF2}" destId="{22E182C0-0410-424F-9DB0-B457C3B6AEE6}" srcOrd="7" destOrd="0" presId="urn:microsoft.com/office/officeart/2005/8/layout/list1"/>
    <dgm:cxn modelId="{5FD8B60D-A3EA-4D7D-A6FA-98B496BFA4F3}" type="presParOf" srcId="{6A989690-24BD-43BA-A1A3-38EFC0524DF2}" destId="{82733A97-919E-442B-A34D-8D138973FE47}" srcOrd="8" destOrd="0" presId="urn:microsoft.com/office/officeart/2005/8/layout/list1"/>
    <dgm:cxn modelId="{3C4F9607-00B2-4CBD-85A4-1E249700E7A6}" type="presParOf" srcId="{82733A97-919E-442B-A34D-8D138973FE47}" destId="{4C6901D0-1AFB-4B7C-B76F-6086FE767F07}" srcOrd="0" destOrd="0" presId="urn:microsoft.com/office/officeart/2005/8/layout/list1"/>
    <dgm:cxn modelId="{6BCA0436-332A-4307-B978-E0DA4DDD81D6}" type="presParOf" srcId="{82733A97-919E-442B-A34D-8D138973FE47}" destId="{61939F73-8D0D-46AE-9841-7605D5872DC5}" srcOrd="1" destOrd="0" presId="urn:microsoft.com/office/officeart/2005/8/layout/list1"/>
    <dgm:cxn modelId="{61732D99-3CA7-4618-ADE9-897D19620C73}" type="presParOf" srcId="{6A989690-24BD-43BA-A1A3-38EFC0524DF2}" destId="{E08D9F58-29F6-483C-B493-209E9721707F}" srcOrd="9" destOrd="0" presId="urn:microsoft.com/office/officeart/2005/8/layout/list1"/>
    <dgm:cxn modelId="{719FC014-2486-4F06-B5C5-31C203D3193F}" type="presParOf" srcId="{6A989690-24BD-43BA-A1A3-38EFC0524DF2}" destId="{75AC6BC0-3095-46D8-9D94-D324DDF551BC}" srcOrd="10" destOrd="0" presId="urn:microsoft.com/office/officeart/2005/8/layout/list1"/>
    <dgm:cxn modelId="{189E078D-4E58-4823-98EB-0B884B1E50AB}" type="presParOf" srcId="{6A989690-24BD-43BA-A1A3-38EFC0524DF2}" destId="{A3E897E7-27BB-4ABF-9858-DB7A29FB8981}" srcOrd="11" destOrd="0" presId="urn:microsoft.com/office/officeart/2005/8/layout/list1"/>
    <dgm:cxn modelId="{FF9E82EB-C476-46E3-9EEF-9B14FFE627A6}" type="presParOf" srcId="{6A989690-24BD-43BA-A1A3-38EFC0524DF2}" destId="{3E20A9A7-8DED-4591-9737-821F53D3DF14}" srcOrd="12" destOrd="0" presId="urn:microsoft.com/office/officeart/2005/8/layout/list1"/>
    <dgm:cxn modelId="{91789ED6-42EB-4FD9-8F74-8BA0F68283E7}" type="presParOf" srcId="{3E20A9A7-8DED-4591-9737-821F53D3DF14}" destId="{5EE0C67E-4941-40FF-865F-059E5A2ECC1E}" srcOrd="0" destOrd="0" presId="urn:microsoft.com/office/officeart/2005/8/layout/list1"/>
    <dgm:cxn modelId="{48F1B4A4-573A-4348-9D0F-777159E60CF3}" type="presParOf" srcId="{3E20A9A7-8DED-4591-9737-821F53D3DF14}" destId="{F5AAF0E3-0B2B-40F2-A1D1-506EF69B40E2}" srcOrd="1" destOrd="0" presId="urn:microsoft.com/office/officeart/2005/8/layout/list1"/>
    <dgm:cxn modelId="{2B8FC7BD-0F2D-4F6F-85A8-C7DAF5048A26}" type="presParOf" srcId="{6A989690-24BD-43BA-A1A3-38EFC0524DF2}" destId="{8098F6A1-177A-4712-AF9F-25E91D6CAC0B}" srcOrd="13" destOrd="0" presId="urn:microsoft.com/office/officeart/2005/8/layout/list1"/>
    <dgm:cxn modelId="{875A55B6-A2E2-4E33-9F95-DCACC5EAE181}" type="presParOf" srcId="{6A989690-24BD-43BA-A1A3-38EFC0524DF2}" destId="{4D8C5EE4-5CD7-405E-A33A-9309873FB6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5229EB-A33B-46EA-98BB-2F4DC1A292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6E24B6-3D57-4927-ABFE-9EFF1982AD98}">
      <dgm:prSet/>
      <dgm:spPr/>
      <dgm:t>
        <a:bodyPr/>
        <a:lstStyle/>
        <a:p>
          <a:r>
            <a:rPr lang="en-US"/>
            <a:t>“I saw an opportunity to make a difference… I believe the work being done in the PHOCIS office aligns with DOH;s mission statement perfectly, we are helping the people of Washington stay healthier!”</a:t>
          </a:r>
        </a:p>
      </dgm:t>
    </dgm:pt>
    <dgm:pt modelId="{9B1A0514-8E30-402E-AD6F-533D2DB49875}" type="parTrans" cxnId="{B4133201-7140-49E1-BC0A-6635BB2A063F}">
      <dgm:prSet/>
      <dgm:spPr/>
      <dgm:t>
        <a:bodyPr/>
        <a:lstStyle/>
        <a:p>
          <a:endParaRPr lang="en-US"/>
        </a:p>
      </dgm:t>
    </dgm:pt>
    <dgm:pt modelId="{86B21FF0-8C52-4C39-9786-270F662B73A3}" type="sibTrans" cxnId="{B4133201-7140-49E1-BC0A-6635BB2A063F}">
      <dgm:prSet/>
      <dgm:spPr/>
      <dgm:t>
        <a:bodyPr/>
        <a:lstStyle/>
        <a:p>
          <a:endParaRPr lang="en-US"/>
        </a:p>
      </dgm:t>
    </dgm:pt>
    <dgm:pt modelId="{95BD8827-0F15-4673-A51D-D3A83ABC551B}">
      <dgm:prSet/>
      <dgm:spPr/>
      <dgm:t>
        <a:bodyPr/>
        <a:lstStyle/>
        <a:p>
          <a:r>
            <a:rPr lang="en-US"/>
            <a:t>“The work and the people… I wanted to be part of a great team who is passionate about working together for a positive impact in our community… Responding to COVID was challenging no doubt, everyone worked together, supported one another, and faced those challenges as a team.”</a:t>
          </a:r>
        </a:p>
      </dgm:t>
    </dgm:pt>
    <dgm:pt modelId="{91CF4803-5ADA-4B8E-9AFB-FA0C80B69CFC}" type="parTrans" cxnId="{A3DD05B4-C119-41EA-B58C-D3982169FAE1}">
      <dgm:prSet/>
      <dgm:spPr/>
      <dgm:t>
        <a:bodyPr/>
        <a:lstStyle/>
        <a:p>
          <a:endParaRPr lang="en-US"/>
        </a:p>
      </dgm:t>
    </dgm:pt>
    <dgm:pt modelId="{DEEE2E5E-0175-4C7F-9518-DA8D11CA9491}" type="sibTrans" cxnId="{A3DD05B4-C119-41EA-B58C-D3982169FAE1}">
      <dgm:prSet/>
      <dgm:spPr/>
      <dgm:t>
        <a:bodyPr/>
        <a:lstStyle/>
        <a:p>
          <a:endParaRPr lang="en-US"/>
        </a:p>
      </dgm:t>
    </dgm:pt>
    <dgm:pt modelId="{6EEB7CCF-7795-48C2-8356-1813D97A6E9E}">
      <dgm:prSet/>
      <dgm:spPr/>
      <dgm:t>
        <a:bodyPr/>
        <a:lstStyle/>
        <a:p>
          <a:r>
            <a:rPr lang="en-US"/>
            <a:t>“Being able to fill long term needed gap around support and being part of the COVID response”</a:t>
          </a:r>
        </a:p>
      </dgm:t>
    </dgm:pt>
    <dgm:pt modelId="{DB572898-212C-482C-B578-9DEB80CDFFE8}" type="parTrans" cxnId="{5EF59135-2F0D-4EB8-8A0E-F41965F836D4}">
      <dgm:prSet/>
      <dgm:spPr/>
      <dgm:t>
        <a:bodyPr/>
        <a:lstStyle/>
        <a:p>
          <a:endParaRPr lang="en-US"/>
        </a:p>
      </dgm:t>
    </dgm:pt>
    <dgm:pt modelId="{1061B415-BE99-41C2-B933-B2FB2177CFB7}" type="sibTrans" cxnId="{5EF59135-2F0D-4EB8-8A0E-F41965F836D4}">
      <dgm:prSet/>
      <dgm:spPr/>
      <dgm:t>
        <a:bodyPr/>
        <a:lstStyle/>
        <a:p>
          <a:endParaRPr lang="en-US"/>
        </a:p>
      </dgm:t>
    </dgm:pt>
    <dgm:pt modelId="{E4221636-A5B9-4511-AEDD-DCE7AE789572}">
      <dgm:prSet/>
      <dgm:spPr/>
      <dgm:t>
        <a:bodyPr/>
        <a:lstStyle/>
        <a:p>
          <a:r>
            <a:rPr lang="en-US"/>
            <a:t>“I was hoping to find a position where I could do something that had meaning and served the community. I was lucky to have found the place”</a:t>
          </a:r>
        </a:p>
      </dgm:t>
    </dgm:pt>
    <dgm:pt modelId="{E47EF861-9B44-4097-AFE9-55261EE32134}" type="parTrans" cxnId="{FC12E9CD-CD8D-4799-BDA0-20B100842714}">
      <dgm:prSet/>
      <dgm:spPr/>
      <dgm:t>
        <a:bodyPr/>
        <a:lstStyle/>
        <a:p>
          <a:endParaRPr lang="en-US"/>
        </a:p>
      </dgm:t>
    </dgm:pt>
    <dgm:pt modelId="{565DF6AD-4558-484A-BE95-4E5AADE482ED}" type="sibTrans" cxnId="{FC12E9CD-CD8D-4799-BDA0-20B100842714}">
      <dgm:prSet/>
      <dgm:spPr/>
      <dgm:t>
        <a:bodyPr/>
        <a:lstStyle/>
        <a:p>
          <a:endParaRPr lang="en-US"/>
        </a:p>
      </dgm:t>
    </dgm:pt>
    <dgm:pt modelId="{ECE140CA-1943-4852-9F43-D3C77BDCE863}" type="pres">
      <dgm:prSet presAssocID="{FD5229EB-A33B-46EA-98BB-2F4DC1A29200}" presName="linear" presStyleCnt="0">
        <dgm:presLayoutVars>
          <dgm:animLvl val="lvl"/>
          <dgm:resizeHandles val="exact"/>
        </dgm:presLayoutVars>
      </dgm:prSet>
      <dgm:spPr/>
    </dgm:pt>
    <dgm:pt modelId="{5DCD1D2D-51E5-49A4-88C9-4A77E1AADDC0}" type="pres">
      <dgm:prSet presAssocID="{616E24B6-3D57-4927-ABFE-9EFF1982AD9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02B93D-AFE3-4F44-BAAF-13BD22246439}" type="pres">
      <dgm:prSet presAssocID="{86B21FF0-8C52-4C39-9786-270F662B73A3}" presName="spacer" presStyleCnt="0"/>
      <dgm:spPr/>
    </dgm:pt>
    <dgm:pt modelId="{F33DD961-AA8A-4D90-8451-E0FEB4D2A2E2}" type="pres">
      <dgm:prSet presAssocID="{95BD8827-0F15-4673-A51D-D3A83ABC55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CBC680-535C-4FE5-9FE0-EF0E59ABCB1B}" type="pres">
      <dgm:prSet presAssocID="{DEEE2E5E-0175-4C7F-9518-DA8D11CA9491}" presName="spacer" presStyleCnt="0"/>
      <dgm:spPr/>
    </dgm:pt>
    <dgm:pt modelId="{0FAF099A-9DBE-4B1C-BC24-84EA2DA6A495}" type="pres">
      <dgm:prSet presAssocID="{6EEB7CCF-7795-48C2-8356-1813D97A6E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D8CC0A-BF0A-4667-BE77-0E6FA61C85A7}" type="pres">
      <dgm:prSet presAssocID="{1061B415-BE99-41C2-B933-B2FB2177CFB7}" presName="spacer" presStyleCnt="0"/>
      <dgm:spPr/>
    </dgm:pt>
    <dgm:pt modelId="{2D358128-E17C-4CB8-815C-B4F4C5508973}" type="pres">
      <dgm:prSet presAssocID="{E4221636-A5B9-4511-AEDD-DCE7AE7895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4133201-7140-49E1-BC0A-6635BB2A063F}" srcId="{FD5229EB-A33B-46EA-98BB-2F4DC1A29200}" destId="{616E24B6-3D57-4927-ABFE-9EFF1982AD98}" srcOrd="0" destOrd="0" parTransId="{9B1A0514-8E30-402E-AD6F-533D2DB49875}" sibTransId="{86B21FF0-8C52-4C39-9786-270F662B73A3}"/>
    <dgm:cxn modelId="{5EF59135-2F0D-4EB8-8A0E-F41965F836D4}" srcId="{FD5229EB-A33B-46EA-98BB-2F4DC1A29200}" destId="{6EEB7CCF-7795-48C2-8356-1813D97A6E9E}" srcOrd="2" destOrd="0" parTransId="{DB572898-212C-482C-B578-9DEB80CDFFE8}" sibTransId="{1061B415-BE99-41C2-B933-B2FB2177CFB7}"/>
    <dgm:cxn modelId="{861F5F76-7BBC-4E34-9D04-0BBAC6D3ADEE}" type="presOf" srcId="{FD5229EB-A33B-46EA-98BB-2F4DC1A29200}" destId="{ECE140CA-1943-4852-9F43-D3C77BDCE863}" srcOrd="0" destOrd="0" presId="urn:microsoft.com/office/officeart/2005/8/layout/vList2"/>
    <dgm:cxn modelId="{31F58E91-6D7B-497A-957E-342FAC976892}" type="presOf" srcId="{95BD8827-0F15-4673-A51D-D3A83ABC551B}" destId="{F33DD961-AA8A-4D90-8451-E0FEB4D2A2E2}" srcOrd="0" destOrd="0" presId="urn:microsoft.com/office/officeart/2005/8/layout/vList2"/>
    <dgm:cxn modelId="{7AA0FBAA-4E6A-4B33-9740-3AFE4A170053}" type="presOf" srcId="{E4221636-A5B9-4511-AEDD-DCE7AE789572}" destId="{2D358128-E17C-4CB8-815C-B4F4C5508973}" srcOrd="0" destOrd="0" presId="urn:microsoft.com/office/officeart/2005/8/layout/vList2"/>
    <dgm:cxn modelId="{CDB5CBAC-FB70-40E7-9BA6-F87F6DA2F197}" type="presOf" srcId="{6EEB7CCF-7795-48C2-8356-1813D97A6E9E}" destId="{0FAF099A-9DBE-4B1C-BC24-84EA2DA6A495}" srcOrd="0" destOrd="0" presId="urn:microsoft.com/office/officeart/2005/8/layout/vList2"/>
    <dgm:cxn modelId="{A3DD05B4-C119-41EA-B58C-D3982169FAE1}" srcId="{FD5229EB-A33B-46EA-98BB-2F4DC1A29200}" destId="{95BD8827-0F15-4673-A51D-D3A83ABC551B}" srcOrd="1" destOrd="0" parTransId="{91CF4803-5ADA-4B8E-9AFB-FA0C80B69CFC}" sibTransId="{DEEE2E5E-0175-4C7F-9518-DA8D11CA9491}"/>
    <dgm:cxn modelId="{FC12E9CD-CD8D-4799-BDA0-20B100842714}" srcId="{FD5229EB-A33B-46EA-98BB-2F4DC1A29200}" destId="{E4221636-A5B9-4511-AEDD-DCE7AE789572}" srcOrd="3" destOrd="0" parTransId="{E47EF861-9B44-4097-AFE9-55261EE32134}" sibTransId="{565DF6AD-4558-484A-BE95-4E5AADE482ED}"/>
    <dgm:cxn modelId="{39FEC6DB-2557-4F8C-9A74-B041FC6C6A58}" type="presOf" srcId="{616E24B6-3D57-4927-ABFE-9EFF1982AD98}" destId="{5DCD1D2D-51E5-49A4-88C9-4A77E1AADDC0}" srcOrd="0" destOrd="0" presId="urn:microsoft.com/office/officeart/2005/8/layout/vList2"/>
    <dgm:cxn modelId="{A319E1E7-ACD1-4BF8-BD05-97C1DC43A344}" type="presParOf" srcId="{ECE140CA-1943-4852-9F43-D3C77BDCE863}" destId="{5DCD1D2D-51E5-49A4-88C9-4A77E1AADDC0}" srcOrd="0" destOrd="0" presId="urn:microsoft.com/office/officeart/2005/8/layout/vList2"/>
    <dgm:cxn modelId="{E213E9E7-7777-4F3F-9A44-1F3C0D9C7562}" type="presParOf" srcId="{ECE140CA-1943-4852-9F43-D3C77BDCE863}" destId="{3B02B93D-AFE3-4F44-BAAF-13BD22246439}" srcOrd="1" destOrd="0" presId="urn:microsoft.com/office/officeart/2005/8/layout/vList2"/>
    <dgm:cxn modelId="{B55ABEDB-6DE2-4460-BBB4-FE20468A96AE}" type="presParOf" srcId="{ECE140CA-1943-4852-9F43-D3C77BDCE863}" destId="{F33DD961-AA8A-4D90-8451-E0FEB4D2A2E2}" srcOrd="2" destOrd="0" presId="urn:microsoft.com/office/officeart/2005/8/layout/vList2"/>
    <dgm:cxn modelId="{47C46D7C-56E7-4DD7-9821-81374E53F1B0}" type="presParOf" srcId="{ECE140CA-1943-4852-9F43-D3C77BDCE863}" destId="{61CBC680-535C-4FE5-9FE0-EF0E59ABCB1B}" srcOrd="3" destOrd="0" presId="urn:microsoft.com/office/officeart/2005/8/layout/vList2"/>
    <dgm:cxn modelId="{3E2DE313-37A7-4543-8548-1A2CAA933D3B}" type="presParOf" srcId="{ECE140CA-1943-4852-9F43-D3C77BDCE863}" destId="{0FAF099A-9DBE-4B1C-BC24-84EA2DA6A495}" srcOrd="4" destOrd="0" presId="urn:microsoft.com/office/officeart/2005/8/layout/vList2"/>
    <dgm:cxn modelId="{A3F42695-969B-47F2-B529-84262B1D40DA}" type="presParOf" srcId="{ECE140CA-1943-4852-9F43-D3C77BDCE863}" destId="{97D8CC0A-BF0A-4667-BE77-0E6FA61C85A7}" srcOrd="5" destOrd="0" presId="urn:microsoft.com/office/officeart/2005/8/layout/vList2"/>
    <dgm:cxn modelId="{12C0DA5D-AA2A-48ED-9AFA-4983F671FF5F}" type="presParOf" srcId="{ECE140CA-1943-4852-9F43-D3C77BDCE863}" destId="{2D358128-E17C-4CB8-815C-B4F4C55089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49285-0ED9-4CAD-81A5-1118467B6D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6ED483-C826-44BC-A56D-3F0ED87C6929}">
      <dgm:prSet/>
      <dgm:spPr/>
      <dgm:t>
        <a:bodyPr/>
        <a:lstStyle/>
        <a:p>
          <a:r>
            <a:rPr lang="en-US"/>
            <a:t>- “Building a great, professional, independent, competent, close-knit team. Working for PHOCIS and DOH has given me a better understanding of who I want to be… and get over my own fears!”</a:t>
          </a:r>
        </a:p>
      </dgm:t>
    </dgm:pt>
    <dgm:pt modelId="{0E67C7D4-677F-457B-B773-88D4B1FC7556}" type="parTrans" cxnId="{21703C52-D9E1-4775-A907-CCE0AD206D69}">
      <dgm:prSet/>
      <dgm:spPr/>
      <dgm:t>
        <a:bodyPr/>
        <a:lstStyle/>
        <a:p>
          <a:endParaRPr lang="en-US"/>
        </a:p>
      </dgm:t>
    </dgm:pt>
    <dgm:pt modelId="{A5A0B082-EEDF-4C20-847F-3A6EA018108D}" type="sibTrans" cxnId="{21703C52-D9E1-4775-A907-CCE0AD206D69}">
      <dgm:prSet/>
      <dgm:spPr/>
      <dgm:t>
        <a:bodyPr/>
        <a:lstStyle/>
        <a:p>
          <a:endParaRPr lang="en-US"/>
        </a:p>
      </dgm:t>
    </dgm:pt>
    <dgm:pt modelId="{86939EAE-ED21-4A49-8D46-DCBD088A4D15}">
      <dgm:prSet/>
      <dgm:spPr/>
      <dgm:t>
        <a:bodyPr/>
        <a:lstStyle/>
        <a:p>
          <a:r>
            <a:rPr lang="en-US"/>
            <a:t>- “Building from scratch, hiring &amp; onboarding the best team of professionals I have ever worked with. The </a:t>
          </a:r>
          <a:r>
            <a:rPr lang="en-US" b="1" u="sng"/>
            <a:t>team work</a:t>
          </a:r>
          <a:r>
            <a:rPr lang="en-US"/>
            <a:t> accomplished through response work – even though we might not know what that is week from week”</a:t>
          </a:r>
        </a:p>
      </dgm:t>
    </dgm:pt>
    <dgm:pt modelId="{B04E397D-7759-4B12-8B73-9AD735AE89F4}" type="parTrans" cxnId="{54864E3C-0E1E-472B-818F-7D6C6B991CBD}">
      <dgm:prSet/>
      <dgm:spPr/>
      <dgm:t>
        <a:bodyPr/>
        <a:lstStyle/>
        <a:p>
          <a:endParaRPr lang="en-US"/>
        </a:p>
      </dgm:t>
    </dgm:pt>
    <dgm:pt modelId="{B4810FA3-1427-4052-97DA-AAD2C2789FED}" type="sibTrans" cxnId="{54864E3C-0E1E-472B-818F-7D6C6B991CBD}">
      <dgm:prSet/>
      <dgm:spPr/>
      <dgm:t>
        <a:bodyPr/>
        <a:lstStyle/>
        <a:p>
          <a:endParaRPr lang="en-US"/>
        </a:p>
      </dgm:t>
    </dgm:pt>
    <dgm:pt modelId="{048BF137-E96C-43DD-9BB4-2F0408A3973D}">
      <dgm:prSet/>
      <dgm:spPr/>
      <dgm:t>
        <a:bodyPr/>
        <a:lstStyle/>
        <a:p>
          <a:r>
            <a:rPr lang="en-US"/>
            <a:t>- “I am most proud of the resilient and positive team… Hundreds of thousands of people were contacted, supported, and offered additional resources”</a:t>
          </a:r>
        </a:p>
      </dgm:t>
    </dgm:pt>
    <dgm:pt modelId="{D5C420C8-346A-48EB-B849-A702BE22B357}" type="parTrans" cxnId="{013BAF5F-03A8-4872-9D51-899E634492E2}">
      <dgm:prSet/>
      <dgm:spPr/>
      <dgm:t>
        <a:bodyPr/>
        <a:lstStyle/>
        <a:p>
          <a:endParaRPr lang="en-US"/>
        </a:p>
      </dgm:t>
    </dgm:pt>
    <dgm:pt modelId="{06746BDB-4696-42D3-A1D9-494E8954C1F1}" type="sibTrans" cxnId="{013BAF5F-03A8-4872-9D51-899E634492E2}">
      <dgm:prSet/>
      <dgm:spPr/>
      <dgm:t>
        <a:bodyPr/>
        <a:lstStyle/>
        <a:p>
          <a:endParaRPr lang="en-US"/>
        </a:p>
      </dgm:t>
    </dgm:pt>
    <dgm:pt modelId="{E048B8AE-F8BD-4380-A800-014B13C49988}">
      <dgm:prSet/>
      <dgm:spPr/>
      <dgm:t>
        <a:bodyPr/>
        <a:lstStyle/>
        <a:p>
          <a:r>
            <a:rPr lang="en-US"/>
            <a:t>- “The accomplishment that I’m most proud of would be creating a positive office culture. Although, we work hard, we’ve still managed to incorporate fun into our days, which is why I think that our work has been successful.”</a:t>
          </a:r>
        </a:p>
      </dgm:t>
    </dgm:pt>
    <dgm:pt modelId="{F214CC97-A071-44E2-B590-C1563A39BB36}" type="parTrans" cxnId="{3B2B2632-ABBB-421C-B481-8B18FB13EC98}">
      <dgm:prSet/>
      <dgm:spPr/>
      <dgm:t>
        <a:bodyPr/>
        <a:lstStyle/>
        <a:p>
          <a:endParaRPr lang="en-US"/>
        </a:p>
      </dgm:t>
    </dgm:pt>
    <dgm:pt modelId="{FF3F7C75-3388-4908-90E7-DD7EC308BA58}" type="sibTrans" cxnId="{3B2B2632-ABBB-421C-B481-8B18FB13EC98}">
      <dgm:prSet/>
      <dgm:spPr/>
      <dgm:t>
        <a:bodyPr/>
        <a:lstStyle/>
        <a:p>
          <a:endParaRPr lang="en-US"/>
        </a:p>
      </dgm:t>
    </dgm:pt>
    <dgm:pt modelId="{2177E32F-A0A9-453C-B0BC-7A04071146A5}" type="pres">
      <dgm:prSet presAssocID="{9A549285-0ED9-4CAD-81A5-1118467B6D97}" presName="linear" presStyleCnt="0">
        <dgm:presLayoutVars>
          <dgm:animLvl val="lvl"/>
          <dgm:resizeHandles val="exact"/>
        </dgm:presLayoutVars>
      </dgm:prSet>
      <dgm:spPr/>
    </dgm:pt>
    <dgm:pt modelId="{637B2421-9780-462E-8D45-DAE2FF26DAE6}" type="pres">
      <dgm:prSet presAssocID="{316ED483-C826-44BC-A56D-3F0ED87C69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81AD31-DF51-4AE8-AC7F-14BCF827F291}" type="pres">
      <dgm:prSet presAssocID="{A5A0B082-EEDF-4C20-847F-3A6EA018108D}" presName="spacer" presStyleCnt="0"/>
      <dgm:spPr/>
    </dgm:pt>
    <dgm:pt modelId="{94C55223-7029-4346-A47F-8945C54AA64A}" type="pres">
      <dgm:prSet presAssocID="{86939EAE-ED21-4A49-8D46-DCBD088A4D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A70226-7B0C-44AB-943B-E8812573D775}" type="pres">
      <dgm:prSet presAssocID="{B4810FA3-1427-4052-97DA-AAD2C2789FED}" presName="spacer" presStyleCnt="0"/>
      <dgm:spPr/>
    </dgm:pt>
    <dgm:pt modelId="{FCD67E9A-3473-486D-869A-EE5BD6AC1300}" type="pres">
      <dgm:prSet presAssocID="{048BF137-E96C-43DD-9BB4-2F0408A397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D37E8D-439F-48E0-8705-C1D15327BE18}" type="pres">
      <dgm:prSet presAssocID="{06746BDB-4696-42D3-A1D9-494E8954C1F1}" presName="spacer" presStyleCnt="0"/>
      <dgm:spPr/>
    </dgm:pt>
    <dgm:pt modelId="{CAF5ED82-DD3B-40DE-9A3B-D15FC9672D51}" type="pres">
      <dgm:prSet presAssocID="{E048B8AE-F8BD-4380-A800-014B13C4998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2B2632-ABBB-421C-B481-8B18FB13EC98}" srcId="{9A549285-0ED9-4CAD-81A5-1118467B6D97}" destId="{E048B8AE-F8BD-4380-A800-014B13C49988}" srcOrd="3" destOrd="0" parTransId="{F214CC97-A071-44E2-B590-C1563A39BB36}" sibTransId="{FF3F7C75-3388-4908-90E7-DD7EC308BA58}"/>
    <dgm:cxn modelId="{54864E3C-0E1E-472B-818F-7D6C6B991CBD}" srcId="{9A549285-0ED9-4CAD-81A5-1118467B6D97}" destId="{86939EAE-ED21-4A49-8D46-DCBD088A4D15}" srcOrd="1" destOrd="0" parTransId="{B04E397D-7759-4B12-8B73-9AD735AE89F4}" sibTransId="{B4810FA3-1427-4052-97DA-AAD2C2789FED}"/>
    <dgm:cxn modelId="{013BAF5F-03A8-4872-9D51-899E634492E2}" srcId="{9A549285-0ED9-4CAD-81A5-1118467B6D97}" destId="{048BF137-E96C-43DD-9BB4-2F0408A3973D}" srcOrd="2" destOrd="0" parTransId="{D5C420C8-346A-48EB-B849-A702BE22B357}" sibTransId="{06746BDB-4696-42D3-A1D9-494E8954C1F1}"/>
    <dgm:cxn modelId="{FB23256E-F6E4-4AA2-8C53-6A6778C8A5C5}" type="presOf" srcId="{048BF137-E96C-43DD-9BB4-2F0408A3973D}" destId="{FCD67E9A-3473-486D-869A-EE5BD6AC1300}" srcOrd="0" destOrd="0" presId="urn:microsoft.com/office/officeart/2005/8/layout/vList2"/>
    <dgm:cxn modelId="{B800C450-9176-4E1D-8A79-DA3AA088E624}" type="presOf" srcId="{E048B8AE-F8BD-4380-A800-014B13C49988}" destId="{CAF5ED82-DD3B-40DE-9A3B-D15FC9672D51}" srcOrd="0" destOrd="0" presId="urn:microsoft.com/office/officeart/2005/8/layout/vList2"/>
    <dgm:cxn modelId="{21703C52-D9E1-4775-A907-CCE0AD206D69}" srcId="{9A549285-0ED9-4CAD-81A5-1118467B6D97}" destId="{316ED483-C826-44BC-A56D-3F0ED87C6929}" srcOrd="0" destOrd="0" parTransId="{0E67C7D4-677F-457B-B773-88D4B1FC7556}" sibTransId="{A5A0B082-EEDF-4C20-847F-3A6EA018108D}"/>
    <dgm:cxn modelId="{5FE2889A-03E1-49BF-AA7E-1C5910BFD284}" type="presOf" srcId="{9A549285-0ED9-4CAD-81A5-1118467B6D97}" destId="{2177E32F-A0A9-453C-B0BC-7A04071146A5}" srcOrd="0" destOrd="0" presId="urn:microsoft.com/office/officeart/2005/8/layout/vList2"/>
    <dgm:cxn modelId="{135FAF9E-807D-48FF-95BE-8DC6A0A54097}" type="presOf" srcId="{86939EAE-ED21-4A49-8D46-DCBD088A4D15}" destId="{94C55223-7029-4346-A47F-8945C54AA64A}" srcOrd="0" destOrd="0" presId="urn:microsoft.com/office/officeart/2005/8/layout/vList2"/>
    <dgm:cxn modelId="{855F7DBD-DBE8-47BD-82AA-BE265ECFCA5E}" type="presOf" srcId="{316ED483-C826-44BC-A56D-3F0ED87C6929}" destId="{637B2421-9780-462E-8D45-DAE2FF26DAE6}" srcOrd="0" destOrd="0" presId="urn:microsoft.com/office/officeart/2005/8/layout/vList2"/>
    <dgm:cxn modelId="{ED9F3F52-8745-4672-BEFE-83114B66295E}" type="presParOf" srcId="{2177E32F-A0A9-453C-B0BC-7A04071146A5}" destId="{637B2421-9780-462E-8D45-DAE2FF26DAE6}" srcOrd="0" destOrd="0" presId="urn:microsoft.com/office/officeart/2005/8/layout/vList2"/>
    <dgm:cxn modelId="{F7A58C29-AA68-48DB-862F-295E77354BE2}" type="presParOf" srcId="{2177E32F-A0A9-453C-B0BC-7A04071146A5}" destId="{F281AD31-DF51-4AE8-AC7F-14BCF827F291}" srcOrd="1" destOrd="0" presId="urn:microsoft.com/office/officeart/2005/8/layout/vList2"/>
    <dgm:cxn modelId="{3A8C179B-23EB-4F88-8ED2-E718FC9807CD}" type="presParOf" srcId="{2177E32F-A0A9-453C-B0BC-7A04071146A5}" destId="{94C55223-7029-4346-A47F-8945C54AA64A}" srcOrd="2" destOrd="0" presId="urn:microsoft.com/office/officeart/2005/8/layout/vList2"/>
    <dgm:cxn modelId="{EC708BC1-F060-4897-915A-D20384B971B4}" type="presParOf" srcId="{2177E32F-A0A9-453C-B0BC-7A04071146A5}" destId="{C5A70226-7B0C-44AB-943B-E8812573D775}" srcOrd="3" destOrd="0" presId="urn:microsoft.com/office/officeart/2005/8/layout/vList2"/>
    <dgm:cxn modelId="{D4A29D33-AAD4-424D-B38A-DF13AA27F983}" type="presParOf" srcId="{2177E32F-A0A9-453C-B0BC-7A04071146A5}" destId="{FCD67E9A-3473-486D-869A-EE5BD6AC1300}" srcOrd="4" destOrd="0" presId="urn:microsoft.com/office/officeart/2005/8/layout/vList2"/>
    <dgm:cxn modelId="{8EE5B842-6FD7-4141-A274-71C214BC96C3}" type="presParOf" srcId="{2177E32F-A0A9-453C-B0BC-7A04071146A5}" destId="{0ED37E8D-439F-48E0-8705-C1D15327BE18}" srcOrd="5" destOrd="0" presId="urn:microsoft.com/office/officeart/2005/8/layout/vList2"/>
    <dgm:cxn modelId="{7805377A-16C0-4293-82D3-E166AC699C0B}" type="presParOf" srcId="{2177E32F-A0A9-453C-B0BC-7A04071146A5}" destId="{CAF5ED82-DD3B-40DE-9A3B-D15FC9672D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833089-7824-4205-A546-1441623592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D726DA-1AEF-4FA6-9419-15D3548D1E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Increasing sustainability in response approach – continual position of reimagining expanded scope </a:t>
          </a:r>
        </a:p>
      </dgm:t>
    </dgm:pt>
    <dgm:pt modelId="{D8E259FD-3A5B-497C-ABA3-15C52AB137F0}" type="parTrans" cxnId="{4EA6D91B-03C7-4513-8837-961A8CBBBE53}">
      <dgm:prSet/>
      <dgm:spPr/>
      <dgm:t>
        <a:bodyPr/>
        <a:lstStyle/>
        <a:p>
          <a:endParaRPr lang="en-US"/>
        </a:p>
      </dgm:t>
    </dgm:pt>
    <dgm:pt modelId="{0A07163A-2220-4F1B-A72A-0558E00D3114}" type="sibTrans" cxnId="{4EA6D91B-03C7-4513-8837-961A8CBBBE53}">
      <dgm:prSet phldrT="1" phldr="0"/>
      <dgm:spPr/>
      <dgm:t>
        <a:bodyPr/>
        <a:lstStyle/>
        <a:p>
          <a:endParaRPr lang="en-US"/>
        </a:p>
      </dgm:t>
    </dgm:pt>
    <dgm:pt modelId="{D8343A9D-E568-4A76-866E-3A07D2561E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Developing comprehensive and collaborative strategy with Tribal and Local Health Jurisdictions to optimize data management and cohesion</a:t>
          </a:r>
        </a:p>
      </dgm:t>
    </dgm:pt>
    <dgm:pt modelId="{B46776FE-4329-4D8C-BCDB-5A07FCCE0385}" type="parTrans" cxnId="{7B61BF18-52EA-4500-80F4-771DCF0BF1F6}">
      <dgm:prSet/>
      <dgm:spPr/>
      <dgm:t>
        <a:bodyPr/>
        <a:lstStyle/>
        <a:p>
          <a:endParaRPr lang="en-US"/>
        </a:p>
      </dgm:t>
    </dgm:pt>
    <dgm:pt modelId="{384FDE46-DE58-48DB-AAAC-232B0C8933DD}" type="sibTrans" cxnId="{7B61BF18-52EA-4500-80F4-771DCF0BF1F6}">
      <dgm:prSet phldrT="2" phldr="0"/>
      <dgm:spPr/>
      <dgm:t>
        <a:bodyPr/>
        <a:lstStyle/>
        <a:p>
          <a:endParaRPr lang="en-US"/>
        </a:p>
      </dgm:t>
    </dgm:pt>
    <dgm:pt modelId="{3CED6489-A6D6-42C4-A539-728EB3834D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Expanding beyond Covid, using lessons, tools and strategies learned to implement with the future of Covid as well as other inevitable pandemics.</a:t>
          </a:r>
        </a:p>
      </dgm:t>
    </dgm:pt>
    <dgm:pt modelId="{B7C9B2E5-BAC2-4841-8A5C-AD5052523BDA}" type="parTrans" cxnId="{C95AC6DA-91BF-455F-B24C-DAB9C75CC502}">
      <dgm:prSet/>
      <dgm:spPr/>
      <dgm:t>
        <a:bodyPr/>
        <a:lstStyle/>
        <a:p>
          <a:endParaRPr lang="en-US"/>
        </a:p>
      </dgm:t>
    </dgm:pt>
    <dgm:pt modelId="{4875FAE9-259B-4EE9-81CC-3873E7C52960}" type="sibTrans" cxnId="{C95AC6DA-91BF-455F-B24C-DAB9C75CC502}">
      <dgm:prSet phldrT="3" phldr="0"/>
      <dgm:spPr/>
      <dgm:t>
        <a:bodyPr/>
        <a:lstStyle/>
        <a:p>
          <a:endParaRPr lang="en-US"/>
        </a:p>
      </dgm:t>
    </dgm:pt>
    <dgm:pt modelId="{1EAE9283-0AA0-4DA0-B2A3-EEE00F9CADB2}" type="pres">
      <dgm:prSet presAssocID="{F3833089-7824-4205-A546-144162359202}" presName="root" presStyleCnt="0">
        <dgm:presLayoutVars>
          <dgm:dir/>
          <dgm:resizeHandles val="exact"/>
        </dgm:presLayoutVars>
      </dgm:prSet>
      <dgm:spPr/>
    </dgm:pt>
    <dgm:pt modelId="{E3FE2E7A-B840-4F21-ADFC-E5F18AB504E9}" type="pres">
      <dgm:prSet presAssocID="{C7D726DA-1AEF-4FA6-9419-15D3548D1E2B}" presName="compNode" presStyleCnt="0"/>
      <dgm:spPr/>
    </dgm:pt>
    <dgm:pt modelId="{4593C228-7161-44AC-BF7C-C91C571D1EFD}" type="pres">
      <dgm:prSet presAssocID="{C7D726DA-1AEF-4FA6-9419-15D3548D1E2B}" presName="bgRect" presStyleLbl="bgShp" presStyleIdx="0" presStyleCnt="3"/>
      <dgm:spPr/>
    </dgm:pt>
    <dgm:pt modelId="{84770FF1-0861-4081-9BA6-35114B34A2CC}" type="pres">
      <dgm:prSet presAssocID="{C7D726DA-1AEF-4FA6-9419-15D3548D1E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30833F9-75FC-4562-804A-FB73DE1659B2}" type="pres">
      <dgm:prSet presAssocID="{C7D726DA-1AEF-4FA6-9419-15D3548D1E2B}" presName="spaceRect" presStyleCnt="0"/>
      <dgm:spPr/>
    </dgm:pt>
    <dgm:pt modelId="{A9599A1F-C1A3-4EF8-A015-720D64DA505C}" type="pres">
      <dgm:prSet presAssocID="{C7D726DA-1AEF-4FA6-9419-15D3548D1E2B}" presName="parTx" presStyleLbl="revTx" presStyleIdx="0" presStyleCnt="3">
        <dgm:presLayoutVars>
          <dgm:chMax val="0"/>
          <dgm:chPref val="0"/>
        </dgm:presLayoutVars>
      </dgm:prSet>
      <dgm:spPr/>
    </dgm:pt>
    <dgm:pt modelId="{E1F6EC17-B376-450A-9F56-BFE51C7B4F76}" type="pres">
      <dgm:prSet presAssocID="{0A07163A-2220-4F1B-A72A-0558E00D3114}" presName="sibTrans" presStyleCnt="0"/>
      <dgm:spPr/>
    </dgm:pt>
    <dgm:pt modelId="{CFBF1825-D009-4EC1-8022-C7FDAB4C8EF7}" type="pres">
      <dgm:prSet presAssocID="{D8343A9D-E568-4A76-866E-3A07D2561E58}" presName="compNode" presStyleCnt="0"/>
      <dgm:spPr/>
    </dgm:pt>
    <dgm:pt modelId="{6C00BE6E-CFAA-4D57-A403-D6D9EA55DA9E}" type="pres">
      <dgm:prSet presAssocID="{D8343A9D-E568-4A76-866E-3A07D2561E58}" presName="bgRect" presStyleLbl="bgShp" presStyleIdx="1" presStyleCnt="3"/>
      <dgm:spPr/>
    </dgm:pt>
    <dgm:pt modelId="{E58354C9-1990-4C04-908A-AAAEA41AF917}" type="pres">
      <dgm:prSet presAssocID="{D8343A9D-E568-4A76-866E-3A07D2561E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0861E400-FAE3-4139-9E5A-8DFF2EF0BADF}" type="pres">
      <dgm:prSet presAssocID="{D8343A9D-E568-4A76-866E-3A07D2561E58}" presName="spaceRect" presStyleCnt="0"/>
      <dgm:spPr/>
    </dgm:pt>
    <dgm:pt modelId="{3AEFC7A7-53FE-4D38-ACBA-C35DE35B218A}" type="pres">
      <dgm:prSet presAssocID="{D8343A9D-E568-4A76-866E-3A07D2561E58}" presName="parTx" presStyleLbl="revTx" presStyleIdx="1" presStyleCnt="3">
        <dgm:presLayoutVars>
          <dgm:chMax val="0"/>
          <dgm:chPref val="0"/>
        </dgm:presLayoutVars>
      </dgm:prSet>
      <dgm:spPr/>
    </dgm:pt>
    <dgm:pt modelId="{646710FB-4F17-4B42-B4A6-49DCECD8E4B8}" type="pres">
      <dgm:prSet presAssocID="{384FDE46-DE58-48DB-AAAC-232B0C8933DD}" presName="sibTrans" presStyleCnt="0"/>
      <dgm:spPr/>
    </dgm:pt>
    <dgm:pt modelId="{DA037922-7D47-4BE8-82D0-C456EBC31CD0}" type="pres">
      <dgm:prSet presAssocID="{3CED6489-A6D6-42C4-A539-728EB3834D76}" presName="compNode" presStyleCnt="0"/>
      <dgm:spPr/>
    </dgm:pt>
    <dgm:pt modelId="{9E97ECA1-F8CA-4D21-BBD4-FB915CC1D4DB}" type="pres">
      <dgm:prSet presAssocID="{3CED6489-A6D6-42C4-A539-728EB3834D76}" presName="bgRect" presStyleLbl="bgShp" presStyleIdx="2" presStyleCnt="3"/>
      <dgm:spPr/>
    </dgm:pt>
    <dgm:pt modelId="{F4FF5707-1B9E-4869-80A0-A7DDF9422968}" type="pres">
      <dgm:prSet presAssocID="{3CED6489-A6D6-42C4-A539-728EB3834D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FFBA57C-DFC0-4F89-87D6-38287FCD05BA}" type="pres">
      <dgm:prSet presAssocID="{3CED6489-A6D6-42C4-A539-728EB3834D76}" presName="spaceRect" presStyleCnt="0"/>
      <dgm:spPr/>
    </dgm:pt>
    <dgm:pt modelId="{71539929-CCCD-4527-A524-F0D45701CF3B}" type="pres">
      <dgm:prSet presAssocID="{3CED6489-A6D6-42C4-A539-728EB3834D7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B61BF18-52EA-4500-80F4-771DCF0BF1F6}" srcId="{F3833089-7824-4205-A546-144162359202}" destId="{D8343A9D-E568-4A76-866E-3A07D2561E58}" srcOrd="1" destOrd="0" parTransId="{B46776FE-4329-4D8C-BCDB-5A07FCCE0385}" sibTransId="{384FDE46-DE58-48DB-AAAC-232B0C8933DD}"/>
    <dgm:cxn modelId="{4EA6D91B-03C7-4513-8837-961A8CBBBE53}" srcId="{F3833089-7824-4205-A546-144162359202}" destId="{C7D726DA-1AEF-4FA6-9419-15D3548D1E2B}" srcOrd="0" destOrd="0" parTransId="{D8E259FD-3A5B-497C-ABA3-15C52AB137F0}" sibTransId="{0A07163A-2220-4F1B-A72A-0558E00D3114}"/>
    <dgm:cxn modelId="{556CC858-FD75-461C-B62B-7FFE122692B1}" type="presOf" srcId="{D8343A9D-E568-4A76-866E-3A07D2561E58}" destId="{3AEFC7A7-53FE-4D38-ACBA-C35DE35B218A}" srcOrd="0" destOrd="0" presId="urn:microsoft.com/office/officeart/2018/2/layout/IconVerticalSolidList"/>
    <dgm:cxn modelId="{8490DCA5-46FB-464D-90E2-2FC45095D0F1}" type="presOf" srcId="{F3833089-7824-4205-A546-144162359202}" destId="{1EAE9283-0AA0-4DA0-B2A3-EEE00F9CADB2}" srcOrd="0" destOrd="0" presId="urn:microsoft.com/office/officeart/2018/2/layout/IconVerticalSolidList"/>
    <dgm:cxn modelId="{D28606C5-8BAC-4D9C-8AC7-3B4B1637827C}" type="presOf" srcId="{C7D726DA-1AEF-4FA6-9419-15D3548D1E2B}" destId="{A9599A1F-C1A3-4EF8-A015-720D64DA505C}" srcOrd="0" destOrd="0" presId="urn:microsoft.com/office/officeart/2018/2/layout/IconVerticalSolidList"/>
    <dgm:cxn modelId="{F44D0DC5-BF8E-4391-A788-7A11E4E61623}" type="presOf" srcId="{3CED6489-A6D6-42C4-A539-728EB3834D76}" destId="{71539929-CCCD-4527-A524-F0D45701CF3B}" srcOrd="0" destOrd="0" presId="urn:microsoft.com/office/officeart/2018/2/layout/IconVerticalSolidList"/>
    <dgm:cxn modelId="{C95AC6DA-91BF-455F-B24C-DAB9C75CC502}" srcId="{F3833089-7824-4205-A546-144162359202}" destId="{3CED6489-A6D6-42C4-A539-728EB3834D76}" srcOrd="2" destOrd="0" parTransId="{B7C9B2E5-BAC2-4841-8A5C-AD5052523BDA}" sibTransId="{4875FAE9-259B-4EE9-81CC-3873E7C52960}"/>
    <dgm:cxn modelId="{83D1EE5B-2DAD-4841-BD72-8A9FF2A9F569}" type="presParOf" srcId="{1EAE9283-0AA0-4DA0-B2A3-EEE00F9CADB2}" destId="{E3FE2E7A-B840-4F21-ADFC-E5F18AB504E9}" srcOrd="0" destOrd="0" presId="urn:microsoft.com/office/officeart/2018/2/layout/IconVerticalSolidList"/>
    <dgm:cxn modelId="{B0D3B003-33BD-432F-B12F-4BAE623ABFF2}" type="presParOf" srcId="{E3FE2E7A-B840-4F21-ADFC-E5F18AB504E9}" destId="{4593C228-7161-44AC-BF7C-C91C571D1EFD}" srcOrd="0" destOrd="0" presId="urn:microsoft.com/office/officeart/2018/2/layout/IconVerticalSolidList"/>
    <dgm:cxn modelId="{C307375C-328D-400C-89F2-E4EE3B84F75F}" type="presParOf" srcId="{E3FE2E7A-B840-4F21-ADFC-E5F18AB504E9}" destId="{84770FF1-0861-4081-9BA6-35114B34A2CC}" srcOrd="1" destOrd="0" presId="urn:microsoft.com/office/officeart/2018/2/layout/IconVerticalSolidList"/>
    <dgm:cxn modelId="{FC91C2A1-6927-4AA6-9782-38BAE08F4498}" type="presParOf" srcId="{E3FE2E7A-B840-4F21-ADFC-E5F18AB504E9}" destId="{E30833F9-75FC-4562-804A-FB73DE1659B2}" srcOrd="2" destOrd="0" presId="urn:microsoft.com/office/officeart/2018/2/layout/IconVerticalSolidList"/>
    <dgm:cxn modelId="{F45F2958-5E03-4683-90E9-DBF6CFA87043}" type="presParOf" srcId="{E3FE2E7A-B840-4F21-ADFC-E5F18AB504E9}" destId="{A9599A1F-C1A3-4EF8-A015-720D64DA505C}" srcOrd="3" destOrd="0" presId="urn:microsoft.com/office/officeart/2018/2/layout/IconVerticalSolidList"/>
    <dgm:cxn modelId="{4E99F0BB-49DF-45A9-B98B-F8429CC51E08}" type="presParOf" srcId="{1EAE9283-0AA0-4DA0-B2A3-EEE00F9CADB2}" destId="{E1F6EC17-B376-450A-9F56-BFE51C7B4F76}" srcOrd="1" destOrd="0" presId="urn:microsoft.com/office/officeart/2018/2/layout/IconVerticalSolidList"/>
    <dgm:cxn modelId="{F5B40ACB-5E81-46BB-AE87-7BE4982CCCFF}" type="presParOf" srcId="{1EAE9283-0AA0-4DA0-B2A3-EEE00F9CADB2}" destId="{CFBF1825-D009-4EC1-8022-C7FDAB4C8EF7}" srcOrd="2" destOrd="0" presId="urn:microsoft.com/office/officeart/2018/2/layout/IconVerticalSolidList"/>
    <dgm:cxn modelId="{ADF71DFF-18FB-422D-A908-2CDC4ED36109}" type="presParOf" srcId="{CFBF1825-D009-4EC1-8022-C7FDAB4C8EF7}" destId="{6C00BE6E-CFAA-4D57-A403-D6D9EA55DA9E}" srcOrd="0" destOrd="0" presId="urn:microsoft.com/office/officeart/2018/2/layout/IconVerticalSolidList"/>
    <dgm:cxn modelId="{EDCB67D7-F170-4953-BD1F-E390052D1129}" type="presParOf" srcId="{CFBF1825-D009-4EC1-8022-C7FDAB4C8EF7}" destId="{E58354C9-1990-4C04-908A-AAAEA41AF917}" srcOrd="1" destOrd="0" presId="urn:microsoft.com/office/officeart/2018/2/layout/IconVerticalSolidList"/>
    <dgm:cxn modelId="{8D21DB62-2F01-42CA-BE7E-C461EC669F7F}" type="presParOf" srcId="{CFBF1825-D009-4EC1-8022-C7FDAB4C8EF7}" destId="{0861E400-FAE3-4139-9E5A-8DFF2EF0BADF}" srcOrd="2" destOrd="0" presId="urn:microsoft.com/office/officeart/2018/2/layout/IconVerticalSolidList"/>
    <dgm:cxn modelId="{1E163961-D8EB-479B-9FFC-DC29D2A29406}" type="presParOf" srcId="{CFBF1825-D009-4EC1-8022-C7FDAB4C8EF7}" destId="{3AEFC7A7-53FE-4D38-ACBA-C35DE35B218A}" srcOrd="3" destOrd="0" presId="urn:microsoft.com/office/officeart/2018/2/layout/IconVerticalSolidList"/>
    <dgm:cxn modelId="{BBCDA943-A574-4106-877B-990F998C52D1}" type="presParOf" srcId="{1EAE9283-0AA0-4DA0-B2A3-EEE00F9CADB2}" destId="{646710FB-4F17-4B42-B4A6-49DCECD8E4B8}" srcOrd="3" destOrd="0" presId="urn:microsoft.com/office/officeart/2018/2/layout/IconVerticalSolidList"/>
    <dgm:cxn modelId="{1330D5B1-FE7F-487A-BB2F-F9397E9A5AFB}" type="presParOf" srcId="{1EAE9283-0AA0-4DA0-B2A3-EEE00F9CADB2}" destId="{DA037922-7D47-4BE8-82D0-C456EBC31CD0}" srcOrd="4" destOrd="0" presId="urn:microsoft.com/office/officeart/2018/2/layout/IconVerticalSolidList"/>
    <dgm:cxn modelId="{8C3FFEF8-5AA5-458F-BFED-0EAA7A430852}" type="presParOf" srcId="{DA037922-7D47-4BE8-82D0-C456EBC31CD0}" destId="{9E97ECA1-F8CA-4D21-BBD4-FB915CC1D4DB}" srcOrd="0" destOrd="0" presId="urn:microsoft.com/office/officeart/2018/2/layout/IconVerticalSolidList"/>
    <dgm:cxn modelId="{3F6E52E7-A95C-4E82-8D8A-5C7D011514EC}" type="presParOf" srcId="{DA037922-7D47-4BE8-82D0-C456EBC31CD0}" destId="{F4FF5707-1B9E-4869-80A0-A7DDF9422968}" srcOrd="1" destOrd="0" presId="urn:microsoft.com/office/officeart/2018/2/layout/IconVerticalSolidList"/>
    <dgm:cxn modelId="{048B9DA8-5563-42D2-ADAB-D71723B9C8D9}" type="presParOf" srcId="{DA037922-7D47-4BE8-82D0-C456EBC31CD0}" destId="{0FFBA57C-DFC0-4F89-87D6-38287FCD05BA}" srcOrd="2" destOrd="0" presId="urn:microsoft.com/office/officeart/2018/2/layout/IconVerticalSolidList"/>
    <dgm:cxn modelId="{A2E3BB58-33B7-49B0-BDBF-FC466F233F8E}" type="presParOf" srcId="{DA037922-7D47-4BE8-82D0-C456EBC31CD0}" destId="{71539929-CCCD-4527-A524-F0D45701CF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C63CC-A186-4799-921D-C34416E761E6}">
      <dsp:nvSpPr>
        <dsp:cNvPr id="0" name=""/>
        <dsp:cNvSpPr/>
      </dsp:nvSpPr>
      <dsp:spPr>
        <a:xfrm>
          <a:off x="0" y="16730"/>
          <a:ext cx="10895369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Successes of PHOCIS so far</a:t>
          </a:r>
        </a:p>
      </dsp:txBody>
      <dsp:txXfrm>
        <a:off x="33955" y="50685"/>
        <a:ext cx="10827459" cy="627655"/>
      </dsp:txXfrm>
    </dsp:sp>
    <dsp:sp modelId="{41B21B18-F296-49B1-9D8F-284610CC8A48}">
      <dsp:nvSpPr>
        <dsp:cNvPr id="0" name=""/>
        <dsp:cNvSpPr/>
      </dsp:nvSpPr>
      <dsp:spPr>
        <a:xfrm>
          <a:off x="0" y="712295"/>
          <a:ext cx="10895369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928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Rapid Workforce Establishment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Stand-up of new data system capabilities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Expanding Public Health Capacity</a:t>
          </a:r>
        </a:p>
      </dsp:txBody>
      <dsp:txXfrm>
        <a:off x="0" y="712295"/>
        <a:ext cx="10895369" cy="1200599"/>
      </dsp:txXfrm>
    </dsp:sp>
    <dsp:sp modelId="{60991CD5-EADF-49F0-981C-EA5CBE341049}">
      <dsp:nvSpPr>
        <dsp:cNvPr id="0" name=""/>
        <dsp:cNvSpPr/>
      </dsp:nvSpPr>
      <dsp:spPr>
        <a:xfrm>
          <a:off x="0" y="1912896"/>
          <a:ext cx="10895369" cy="695565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Highlighting Women in PHOCIS Leadership positions</a:t>
          </a:r>
        </a:p>
      </dsp:txBody>
      <dsp:txXfrm>
        <a:off x="33955" y="1946851"/>
        <a:ext cx="10827459" cy="627655"/>
      </dsp:txXfrm>
    </dsp:sp>
    <dsp:sp modelId="{350EC41E-56D4-42B5-BD53-76734169A1D1}">
      <dsp:nvSpPr>
        <dsp:cNvPr id="0" name=""/>
        <dsp:cNvSpPr/>
      </dsp:nvSpPr>
      <dsp:spPr>
        <a:xfrm>
          <a:off x="0" y="2691981"/>
          <a:ext cx="10895369" cy="695565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What’s next for PHOCIS and Public Health?</a:t>
          </a:r>
        </a:p>
      </dsp:txBody>
      <dsp:txXfrm>
        <a:off x="33955" y="2725936"/>
        <a:ext cx="10827459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0356D-A2EF-4D61-A483-E6C653D8EE8D}">
      <dsp:nvSpPr>
        <dsp:cNvPr id="0" name=""/>
        <dsp:cNvSpPr/>
      </dsp:nvSpPr>
      <dsp:spPr>
        <a:xfrm>
          <a:off x="550892" y="394754"/>
          <a:ext cx="1444760" cy="14447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3DF96-2CCE-48A9-90E8-3FD4ADCEE3FD}">
      <dsp:nvSpPr>
        <dsp:cNvPr id="0" name=""/>
        <dsp:cNvSpPr/>
      </dsp:nvSpPr>
      <dsp:spPr>
        <a:xfrm>
          <a:off x="858792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07A1-88DD-4266-AF49-4AF310215144}">
      <dsp:nvSpPr>
        <dsp:cNvPr id="0" name=""/>
        <dsp:cNvSpPr/>
      </dsp:nvSpPr>
      <dsp:spPr>
        <a:xfrm>
          <a:off x="89042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Established generic job descriptions</a:t>
          </a:r>
          <a:endParaRPr lang="en-US" sz="1200" kern="1200"/>
        </a:p>
      </dsp:txBody>
      <dsp:txXfrm>
        <a:off x="89042" y="2289522"/>
        <a:ext cx="2368460" cy="720000"/>
      </dsp:txXfrm>
    </dsp:sp>
    <dsp:sp modelId="{364E4A11-85FD-441A-BCC3-AE33AD208DD0}">
      <dsp:nvSpPr>
        <dsp:cNvPr id="0" name=""/>
        <dsp:cNvSpPr/>
      </dsp:nvSpPr>
      <dsp:spPr>
        <a:xfrm>
          <a:off x="3333833" y="394754"/>
          <a:ext cx="1444760" cy="1444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C05E8-3766-4655-9AB8-80201D84C3BC}">
      <dsp:nvSpPr>
        <dsp:cNvPr id="0" name=""/>
        <dsp:cNvSpPr/>
      </dsp:nvSpPr>
      <dsp:spPr>
        <a:xfrm>
          <a:off x="3641733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BFB81-1BA0-4338-B3DE-C424DC7EEA0A}">
      <dsp:nvSpPr>
        <dsp:cNvPr id="0" name=""/>
        <dsp:cNvSpPr/>
      </dsp:nvSpPr>
      <dsp:spPr>
        <a:xfrm>
          <a:off x="2871984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Recruited over 400+ employees into public health</a:t>
          </a:r>
          <a:endParaRPr lang="en-US" sz="1200" kern="1200"/>
        </a:p>
      </dsp:txBody>
      <dsp:txXfrm>
        <a:off x="2871984" y="2289522"/>
        <a:ext cx="2368460" cy="720000"/>
      </dsp:txXfrm>
    </dsp:sp>
    <dsp:sp modelId="{4B61FB39-E079-4B72-921B-21CB21F75159}">
      <dsp:nvSpPr>
        <dsp:cNvPr id="0" name=""/>
        <dsp:cNvSpPr/>
      </dsp:nvSpPr>
      <dsp:spPr>
        <a:xfrm>
          <a:off x="6116775" y="394754"/>
          <a:ext cx="1444760" cy="14447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8342A-EA92-47BA-AC52-AD6E66BEEC3D}">
      <dsp:nvSpPr>
        <dsp:cNvPr id="0" name=""/>
        <dsp:cNvSpPr/>
      </dsp:nvSpPr>
      <dsp:spPr>
        <a:xfrm>
          <a:off x="6424675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F7D8E-8CDF-4993-9EED-E0E4773A946C}">
      <dsp:nvSpPr>
        <dsp:cNvPr id="0" name=""/>
        <dsp:cNvSpPr/>
      </dsp:nvSpPr>
      <dsp:spPr>
        <a:xfrm>
          <a:off x="5654925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Stood up rapid-interview processes</a:t>
          </a:r>
          <a:endParaRPr lang="en-US" sz="1200" kern="1200"/>
        </a:p>
      </dsp:txBody>
      <dsp:txXfrm>
        <a:off x="5654925" y="2289522"/>
        <a:ext cx="2368460" cy="720000"/>
      </dsp:txXfrm>
    </dsp:sp>
    <dsp:sp modelId="{74B219C7-D65A-4C66-A473-D623337258C2}">
      <dsp:nvSpPr>
        <dsp:cNvPr id="0" name=""/>
        <dsp:cNvSpPr/>
      </dsp:nvSpPr>
      <dsp:spPr>
        <a:xfrm>
          <a:off x="8899716" y="394754"/>
          <a:ext cx="1444760" cy="14447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23326-2BFC-47C4-AFD7-6A99D4CF3466}">
      <dsp:nvSpPr>
        <dsp:cNvPr id="0" name=""/>
        <dsp:cNvSpPr/>
      </dsp:nvSpPr>
      <dsp:spPr>
        <a:xfrm>
          <a:off x="9207616" y="702654"/>
          <a:ext cx="828961" cy="828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D2B8D-F910-4F33-9586-8A19212B1F03}">
      <dsp:nvSpPr>
        <dsp:cNvPr id="0" name=""/>
        <dsp:cNvSpPr/>
      </dsp:nvSpPr>
      <dsp:spPr>
        <a:xfrm>
          <a:off x="8437866" y="2289522"/>
          <a:ext cx="236846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0" i="0" kern="1200"/>
            <a:t>Developed internal sharepoint and training practices for rapid onboarding </a:t>
          </a:r>
          <a:endParaRPr lang="en-US" sz="1200" kern="1200"/>
        </a:p>
      </dsp:txBody>
      <dsp:txXfrm>
        <a:off x="8437866" y="2289522"/>
        <a:ext cx="236846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569E-AAED-4B58-A288-F90F07B1B03B}">
      <dsp:nvSpPr>
        <dsp:cNvPr id="0" name=""/>
        <dsp:cNvSpPr/>
      </dsp:nvSpPr>
      <dsp:spPr>
        <a:xfrm>
          <a:off x="0" y="1897"/>
          <a:ext cx="6496050" cy="961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FCABD-51F2-48AE-8D55-5C0456345ADA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A39FF-EA68-4E48-9F31-C4FF14A4540B}">
      <dsp:nvSpPr>
        <dsp:cNvPr id="0" name=""/>
        <dsp:cNvSpPr/>
      </dsp:nvSpPr>
      <dsp:spPr>
        <a:xfrm>
          <a:off x="1110795" y="1897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exchange- new and novel approaches (i.e. Simple Report)</a:t>
          </a:r>
        </a:p>
      </dsp:txBody>
      <dsp:txXfrm>
        <a:off x="1110795" y="1897"/>
        <a:ext cx="5385254" cy="961727"/>
      </dsp:txXfrm>
    </dsp:sp>
    <dsp:sp modelId="{4BCE95D1-EAFA-44FB-A957-189D2BACD02F}">
      <dsp:nvSpPr>
        <dsp:cNvPr id="0" name=""/>
        <dsp:cNvSpPr/>
      </dsp:nvSpPr>
      <dsp:spPr>
        <a:xfrm>
          <a:off x="0" y="1204056"/>
          <a:ext cx="6496050" cy="961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FCD28-5D55-4257-B57D-4B396F60DA08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E2EFA-88C5-4613-B244-EE31AA1C0B18}">
      <dsp:nvSpPr>
        <dsp:cNvPr id="0" name=""/>
        <dsp:cNvSpPr/>
      </dsp:nvSpPr>
      <dsp:spPr>
        <a:xfrm>
          <a:off x="1110795" y="1204056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Contact tracing and investigation data capture and interview technology (i.e. CREST) </a:t>
          </a:r>
        </a:p>
      </dsp:txBody>
      <dsp:txXfrm>
        <a:off x="1110795" y="1204056"/>
        <a:ext cx="5385254" cy="961727"/>
      </dsp:txXfrm>
    </dsp:sp>
    <dsp:sp modelId="{71EC6337-1F7E-4512-B4F8-C63F7C365138}">
      <dsp:nvSpPr>
        <dsp:cNvPr id="0" name=""/>
        <dsp:cNvSpPr/>
      </dsp:nvSpPr>
      <dsp:spPr>
        <a:xfrm>
          <a:off x="0" y="2406215"/>
          <a:ext cx="6496050" cy="961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E8F00-FF09-4A1E-B330-7D7D10B7A580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D3C39-561D-4021-880A-16D0693ED068}">
      <dsp:nvSpPr>
        <dsp:cNvPr id="0" name=""/>
        <dsp:cNvSpPr/>
      </dsp:nvSpPr>
      <dsp:spPr>
        <a:xfrm>
          <a:off x="1110795" y="240621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Rapid survey assessment tools (i.e. REDCap)</a:t>
          </a:r>
        </a:p>
      </dsp:txBody>
      <dsp:txXfrm>
        <a:off x="1110795" y="2406215"/>
        <a:ext cx="5385254" cy="961727"/>
      </dsp:txXfrm>
    </dsp:sp>
    <dsp:sp modelId="{7F78B8E2-1D55-4D10-B181-3A36DD5C54E5}">
      <dsp:nvSpPr>
        <dsp:cNvPr id="0" name=""/>
        <dsp:cNvSpPr/>
      </dsp:nvSpPr>
      <dsp:spPr>
        <a:xfrm>
          <a:off x="0" y="3608375"/>
          <a:ext cx="6496050" cy="961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236AD-0FFD-40ED-8FC6-591BBB6C12F9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CA9A2-DDCA-49F1-905A-92A82133BAC2}">
      <dsp:nvSpPr>
        <dsp:cNvPr id="0" name=""/>
        <dsp:cNvSpPr/>
      </dsp:nvSpPr>
      <dsp:spPr>
        <a:xfrm>
          <a:off x="1110795" y="3608375"/>
          <a:ext cx="538525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Digital Tools for public use during various phases of non-pharmaceutical interventions (i.e. WANotify and WAVerify) </a:t>
          </a:r>
        </a:p>
      </dsp:txBody>
      <dsp:txXfrm>
        <a:off x="1110795" y="3608375"/>
        <a:ext cx="5385254" cy="961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6F2D1-E4E4-455A-8602-8672F267508E}">
      <dsp:nvSpPr>
        <dsp:cNvPr id="0" name=""/>
        <dsp:cNvSpPr/>
      </dsp:nvSpPr>
      <dsp:spPr>
        <a:xfrm>
          <a:off x="0" y="411632"/>
          <a:ext cx="94043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B5D4B-3301-4949-A821-3108395BADF0}">
      <dsp:nvSpPr>
        <dsp:cNvPr id="0" name=""/>
        <dsp:cNvSpPr/>
      </dsp:nvSpPr>
      <dsp:spPr>
        <a:xfrm>
          <a:off x="470217" y="86912"/>
          <a:ext cx="658304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23" tIns="0" rIns="24882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Testing</a:t>
          </a:r>
          <a:endParaRPr lang="en-US" sz="2200" kern="1200"/>
        </a:p>
      </dsp:txBody>
      <dsp:txXfrm>
        <a:off x="501920" y="118615"/>
        <a:ext cx="6519640" cy="586034"/>
      </dsp:txXfrm>
    </dsp:sp>
    <dsp:sp modelId="{04B213D4-3503-44C4-A06A-5050A90B618B}">
      <dsp:nvSpPr>
        <dsp:cNvPr id="0" name=""/>
        <dsp:cNvSpPr/>
      </dsp:nvSpPr>
      <dsp:spPr>
        <a:xfrm>
          <a:off x="0" y="1409552"/>
          <a:ext cx="94043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079079"/>
              <a:satOff val="-1338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8EF1-CF77-4073-A138-5D53125425E3}">
      <dsp:nvSpPr>
        <dsp:cNvPr id="0" name=""/>
        <dsp:cNvSpPr/>
      </dsp:nvSpPr>
      <dsp:spPr>
        <a:xfrm>
          <a:off x="470217" y="1084832"/>
          <a:ext cx="6583046" cy="649440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23" tIns="0" rIns="24882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Case Investigators </a:t>
          </a:r>
          <a:endParaRPr lang="en-US" sz="2200" kern="1200"/>
        </a:p>
      </dsp:txBody>
      <dsp:txXfrm>
        <a:off x="501920" y="1116535"/>
        <a:ext cx="6519640" cy="586034"/>
      </dsp:txXfrm>
    </dsp:sp>
    <dsp:sp modelId="{75AC6BC0-3095-46D8-9D94-D324DDF551BC}">
      <dsp:nvSpPr>
        <dsp:cNvPr id="0" name=""/>
        <dsp:cNvSpPr/>
      </dsp:nvSpPr>
      <dsp:spPr>
        <a:xfrm>
          <a:off x="0" y="2407472"/>
          <a:ext cx="94043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4158159"/>
              <a:satOff val="-2675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39F73-8D0D-46AE-9841-7605D5872DC5}">
      <dsp:nvSpPr>
        <dsp:cNvPr id="0" name=""/>
        <dsp:cNvSpPr/>
      </dsp:nvSpPr>
      <dsp:spPr>
        <a:xfrm>
          <a:off x="470217" y="2082752"/>
          <a:ext cx="6583046" cy="649440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23" tIns="0" rIns="24882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Surge staffing supports </a:t>
          </a:r>
          <a:endParaRPr lang="en-US" sz="2200" kern="1200"/>
        </a:p>
      </dsp:txBody>
      <dsp:txXfrm>
        <a:off x="501920" y="2114455"/>
        <a:ext cx="6519640" cy="586034"/>
      </dsp:txXfrm>
    </dsp:sp>
    <dsp:sp modelId="{4D8C5EE4-5CD7-405E-A33A-9309873FB607}">
      <dsp:nvSpPr>
        <dsp:cNvPr id="0" name=""/>
        <dsp:cNvSpPr/>
      </dsp:nvSpPr>
      <dsp:spPr>
        <a:xfrm>
          <a:off x="0" y="3405393"/>
          <a:ext cx="940435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AF0E3-0B2B-40F2-A1D1-506EF69B40E2}">
      <dsp:nvSpPr>
        <dsp:cNvPr id="0" name=""/>
        <dsp:cNvSpPr/>
      </dsp:nvSpPr>
      <dsp:spPr>
        <a:xfrm>
          <a:off x="470217" y="3080673"/>
          <a:ext cx="6583046" cy="64944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23" tIns="0" rIns="24882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Broad data science informatics capabilities </a:t>
          </a:r>
          <a:endParaRPr lang="en-US" sz="2200" kern="1200"/>
        </a:p>
      </dsp:txBody>
      <dsp:txXfrm>
        <a:off x="501920" y="3112376"/>
        <a:ext cx="6519640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1D2D-51E5-49A4-88C9-4A77E1AADDC0}">
      <dsp:nvSpPr>
        <dsp:cNvPr id="0" name=""/>
        <dsp:cNvSpPr/>
      </dsp:nvSpPr>
      <dsp:spPr>
        <a:xfrm>
          <a:off x="0" y="69109"/>
          <a:ext cx="5614987" cy="1130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“I saw an opportunity to make a difference… I believe the work being done in the PHOCIS office aligns with DOH;s mission statement perfectly, we are helping the people of Washington stay healthier!”</a:t>
          </a:r>
        </a:p>
      </dsp:txBody>
      <dsp:txXfrm>
        <a:off x="55200" y="124309"/>
        <a:ext cx="5504587" cy="1020368"/>
      </dsp:txXfrm>
    </dsp:sp>
    <dsp:sp modelId="{F33DD961-AA8A-4D90-8451-E0FEB4D2A2E2}">
      <dsp:nvSpPr>
        <dsp:cNvPr id="0" name=""/>
        <dsp:cNvSpPr/>
      </dsp:nvSpPr>
      <dsp:spPr>
        <a:xfrm>
          <a:off x="0" y="1237318"/>
          <a:ext cx="5614987" cy="1130768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“The work and the people… I wanted to be part of a great team who is passionate about working together for a positive impact in our community… Responding to COVID was challenging no doubt, everyone worked together, supported one another, and faced those challenges as a team.”</a:t>
          </a:r>
        </a:p>
      </dsp:txBody>
      <dsp:txXfrm>
        <a:off x="55200" y="1292518"/>
        <a:ext cx="5504587" cy="1020368"/>
      </dsp:txXfrm>
    </dsp:sp>
    <dsp:sp modelId="{0FAF099A-9DBE-4B1C-BC24-84EA2DA6A495}">
      <dsp:nvSpPr>
        <dsp:cNvPr id="0" name=""/>
        <dsp:cNvSpPr/>
      </dsp:nvSpPr>
      <dsp:spPr>
        <a:xfrm>
          <a:off x="0" y="2405526"/>
          <a:ext cx="5614987" cy="1130768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“Being able to fill long term needed gap around support and being part of the COVID response”</a:t>
          </a:r>
        </a:p>
      </dsp:txBody>
      <dsp:txXfrm>
        <a:off x="55200" y="2460726"/>
        <a:ext cx="5504587" cy="1020368"/>
      </dsp:txXfrm>
    </dsp:sp>
    <dsp:sp modelId="{2D358128-E17C-4CB8-815C-B4F4C5508973}">
      <dsp:nvSpPr>
        <dsp:cNvPr id="0" name=""/>
        <dsp:cNvSpPr/>
      </dsp:nvSpPr>
      <dsp:spPr>
        <a:xfrm>
          <a:off x="0" y="3573734"/>
          <a:ext cx="5614987" cy="1130768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“I was hoping to find a position where I could do something that had meaning and served the community. I was lucky to have found the place”</a:t>
          </a:r>
        </a:p>
      </dsp:txBody>
      <dsp:txXfrm>
        <a:off x="55200" y="3628934"/>
        <a:ext cx="5504587" cy="10203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B2421-9780-462E-8D45-DAE2FF26DAE6}">
      <dsp:nvSpPr>
        <dsp:cNvPr id="0" name=""/>
        <dsp:cNvSpPr/>
      </dsp:nvSpPr>
      <dsp:spPr>
        <a:xfrm>
          <a:off x="0" y="180906"/>
          <a:ext cx="5614987" cy="1070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“Building a great, professional, independent, competent, close-knit team. Working for PHOCIS and DOH has given me a better understanding of who I want to be… and get over my own fears!”</a:t>
          </a:r>
        </a:p>
      </dsp:txBody>
      <dsp:txXfrm>
        <a:off x="52260" y="233166"/>
        <a:ext cx="5510467" cy="966030"/>
      </dsp:txXfrm>
    </dsp:sp>
    <dsp:sp modelId="{94C55223-7029-4346-A47F-8945C54AA64A}">
      <dsp:nvSpPr>
        <dsp:cNvPr id="0" name=""/>
        <dsp:cNvSpPr/>
      </dsp:nvSpPr>
      <dsp:spPr>
        <a:xfrm>
          <a:off x="0" y="1294656"/>
          <a:ext cx="5614987" cy="1070550"/>
        </a:xfrm>
        <a:prstGeom prst="roundRect">
          <a:avLst/>
        </a:prstGeom>
        <a:solidFill>
          <a:schemeClr val="accent5">
            <a:hueOff val="2079079"/>
            <a:satOff val="-1338"/>
            <a:lumOff val="9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“Building from scratch, hiring &amp; onboarding the best team of professionals I have ever worked with. The </a:t>
          </a:r>
          <a:r>
            <a:rPr lang="en-US" sz="1500" b="1" u="sng" kern="1200"/>
            <a:t>team work</a:t>
          </a:r>
          <a:r>
            <a:rPr lang="en-US" sz="1500" kern="1200"/>
            <a:t> accomplished through response work – even though we might not know what that is week from week”</a:t>
          </a:r>
        </a:p>
      </dsp:txBody>
      <dsp:txXfrm>
        <a:off x="52260" y="1346916"/>
        <a:ext cx="5510467" cy="966030"/>
      </dsp:txXfrm>
    </dsp:sp>
    <dsp:sp modelId="{FCD67E9A-3473-486D-869A-EE5BD6AC1300}">
      <dsp:nvSpPr>
        <dsp:cNvPr id="0" name=""/>
        <dsp:cNvSpPr/>
      </dsp:nvSpPr>
      <dsp:spPr>
        <a:xfrm>
          <a:off x="0" y="2408406"/>
          <a:ext cx="5614987" cy="1070550"/>
        </a:xfrm>
        <a:prstGeom prst="roundRect">
          <a:avLst/>
        </a:prstGeom>
        <a:solidFill>
          <a:schemeClr val="accent5">
            <a:hueOff val="4158159"/>
            <a:satOff val="-2675"/>
            <a:lumOff val="18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“I am most proud of the resilient and positive team… Hundreds of thousands of people were contacted, supported, and offered additional resources”</a:t>
          </a:r>
        </a:p>
      </dsp:txBody>
      <dsp:txXfrm>
        <a:off x="52260" y="2460666"/>
        <a:ext cx="5510467" cy="966030"/>
      </dsp:txXfrm>
    </dsp:sp>
    <dsp:sp modelId="{CAF5ED82-DD3B-40DE-9A3B-D15FC9672D51}">
      <dsp:nvSpPr>
        <dsp:cNvPr id="0" name=""/>
        <dsp:cNvSpPr/>
      </dsp:nvSpPr>
      <dsp:spPr>
        <a:xfrm>
          <a:off x="0" y="3522156"/>
          <a:ext cx="5614987" cy="107055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“The accomplishment that I’m most proud of would be creating a positive office culture. Although, we work hard, we’ve still managed to incorporate fun into our days, which is why I think that our work has been successful.”</a:t>
          </a:r>
        </a:p>
      </dsp:txBody>
      <dsp:txXfrm>
        <a:off x="52260" y="3574416"/>
        <a:ext cx="5510467" cy="966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3C228-7161-44AC-BF7C-C91C571D1EFD}">
      <dsp:nvSpPr>
        <dsp:cNvPr id="0" name=""/>
        <dsp:cNvSpPr/>
      </dsp:nvSpPr>
      <dsp:spPr>
        <a:xfrm>
          <a:off x="0" y="495"/>
          <a:ext cx="9404352" cy="11586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0FF1-0861-4081-9BA6-35114B34A2CC}">
      <dsp:nvSpPr>
        <dsp:cNvPr id="0" name=""/>
        <dsp:cNvSpPr/>
      </dsp:nvSpPr>
      <dsp:spPr>
        <a:xfrm>
          <a:off x="350506" y="261202"/>
          <a:ext cx="637284" cy="637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99A1F-C1A3-4EF8-A015-720D64DA505C}">
      <dsp:nvSpPr>
        <dsp:cNvPr id="0" name=""/>
        <dsp:cNvSpPr/>
      </dsp:nvSpPr>
      <dsp:spPr>
        <a:xfrm>
          <a:off x="1338296" y="495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Increasing sustainability in response approach – continual position of reimagining expanded scope </a:t>
          </a:r>
        </a:p>
      </dsp:txBody>
      <dsp:txXfrm>
        <a:off x="1338296" y="495"/>
        <a:ext cx="8066055" cy="1158698"/>
      </dsp:txXfrm>
    </dsp:sp>
    <dsp:sp modelId="{6C00BE6E-CFAA-4D57-A403-D6D9EA55DA9E}">
      <dsp:nvSpPr>
        <dsp:cNvPr id="0" name=""/>
        <dsp:cNvSpPr/>
      </dsp:nvSpPr>
      <dsp:spPr>
        <a:xfrm>
          <a:off x="0" y="1448867"/>
          <a:ext cx="9404352" cy="11586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354C9-1990-4C04-908A-AAAEA41AF917}">
      <dsp:nvSpPr>
        <dsp:cNvPr id="0" name=""/>
        <dsp:cNvSpPr/>
      </dsp:nvSpPr>
      <dsp:spPr>
        <a:xfrm>
          <a:off x="350506" y="1709574"/>
          <a:ext cx="637284" cy="637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FC7A7-53FE-4D38-ACBA-C35DE35B218A}">
      <dsp:nvSpPr>
        <dsp:cNvPr id="0" name=""/>
        <dsp:cNvSpPr/>
      </dsp:nvSpPr>
      <dsp:spPr>
        <a:xfrm>
          <a:off x="1338296" y="1448867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Developing comprehensive and collaborative strategy with Tribal and Local Health Jurisdictions to optimize data management and cohesion</a:t>
          </a:r>
        </a:p>
      </dsp:txBody>
      <dsp:txXfrm>
        <a:off x="1338296" y="1448867"/>
        <a:ext cx="8066055" cy="1158698"/>
      </dsp:txXfrm>
    </dsp:sp>
    <dsp:sp modelId="{9E97ECA1-F8CA-4D21-BBD4-FB915CC1D4DB}">
      <dsp:nvSpPr>
        <dsp:cNvPr id="0" name=""/>
        <dsp:cNvSpPr/>
      </dsp:nvSpPr>
      <dsp:spPr>
        <a:xfrm>
          <a:off x="0" y="2897240"/>
          <a:ext cx="9404352" cy="11586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F5707-1B9E-4869-80A0-A7DDF9422968}">
      <dsp:nvSpPr>
        <dsp:cNvPr id="0" name=""/>
        <dsp:cNvSpPr/>
      </dsp:nvSpPr>
      <dsp:spPr>
        <a:xfrm>
          <a:off x="350506" y="3157947"/>
          <a:ext cx="637284" cy="637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39929-CCCD-4527-A524-F0D45701CF3B}">
      <dsp:nvSpPr>
        <dsp:cNvPr id="0" name=""/>
        <dsp:cNvSpPr/>
      </dsp:nvSpPr>
      <dsp:spPr>
        <a:xfrm>
          <a:off x="1338296" y="2897240"/>
          <a:ext cx="8066055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Expanding beyond Covid, using lessons, tools and strategies learned to implement with the future of Covid as well as other inevitable pandemics.</a:t>
          </a:r>
        </a:p>
      </dsp:txBody>
      <dsp:txXfrm>
        <a:off x="1338296" y="2897240"/>
        <a:ext cx="8066055" cy="115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2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9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612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2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2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3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BE94AB-28F6-4F32-928D-4C4E53218A4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EDE3-1357-45FA-B0C8-3A1D71F6D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3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5.png"/><Relationship Id="rId10" Type="http://schemas.microsoft.com/office/2007/relationships/diagramDrawing" Target="../diagrams/drawing6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.png"/><Relationship Id="rId7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7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ynthia.harry@doh.w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79A424-636A-4C8F-B1BE-33D01066F186}"/>
              </a:ext>
            </a:extLst>
          </p:cNvPr>
          <p:cNvSpPr txBox="1">
            <a:spLocks/>
          </p:cNvSpPr>
          <p:nvPr/>
        </p:nvSpPr>
        <p:spPr bwMode="gray">
          <a:xfrm>
            <a:off x="1938666" y="4005220"/>
            <a:ext cx="6974911" cy="861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 of Public Health Outbreak Coordination, Informatics, and Surveillance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3BF3-644B-4D99-B8E8-7AD71FBF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Washington State Department of Health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850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B2D08-F440-4E25-A5C6-086FE16BC562}"/>
              </a:ext>
            </a:extLst>
          </p:cNvPr>
          <p:cNvSpPr txBox="1"/>
          <p:nvPr/>
        </p:nvSpPr>
        <p:spPr>
          <a:xfrm>
            <a:off x="648930" y="629266"/>
            <a:ext cx="9252154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Say yes to covid-test –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7E5D5-9345-488D-A54D-CE773FD30A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5" y="2794213"/>
            <a:ext cx="5451627" cy="2712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A34CC-36E1-4AA5-9F78-0B25A3A866B6}"/>
              </a:ext>
            </a:extLst>
          </p:cNvPr>
          <p:cNvSpPr txBox="1"/>
          <p:nvPr/>
        </p:nvSpPr>
        <p:spPr>
          <a:xfrm>
            <a:off x="6575729" y="2052214"/>
            <a:ext cx="4415293" cy="419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Free Over the Counter Tests for all homes in Washington State, available on a monthly basis via web-based portal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Separate from State and Federal Distribution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Stood up at the peak of Omicron outbreak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Distributed over 1.5 million test to individual homes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875EE-A5CA-41F4-852C-0BFF2B326C2B}"/>
              </a:ext>
            </a:extLst>
          </p:cNvPr>
          <p:cNvSpPr txBox="1"/>
          <p:nvPr/>
        </p:nvSpPr>
        <p:spPr>
          <a:xfrm>
            <a:off x="2818615" y="1838226"/>
            <a:ext cx="6966408" cy="178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0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D5CD-EE9E-31E7-3A89-5919D7E1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42098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8DBE7-C5A1-4FCB-9C10-AA9B29494A2D}"/>
              </a:ext>
            </a:extLst>
          </p:cNvPr>
          <p:cNvSpPr txBox="1"/>
          <p:nvPr/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PHOCIS Challenges to Overcome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CD07F-5B80-4B28-A09C-D2B995A98473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Global Pandemic: relying on historical knowledge and plans that have only been exercised to set the tempo for response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Shifting strategies for non-pharmaceutical interventions as new scientific understandings became clear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Often led to new ways of approaching work or targeting existing strategies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Evolving shortages and increasing waves of disease disproportionately impacting our communities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Introduction of pharmaceutical interventions led to new ways of navigating work and resource needs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Public perception and public trust </a:t>
            </a: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742950" lvl="1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949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0" name="Picture 3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" name="Oval 3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3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3" name="Picture 3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3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: Shape 45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B9666-4027-4EEB-A713-1E2ECBD64521}"/>
              </a:ext>
            </a:extLst>
          </p:cNvPr>
          <p:cNvSpPr txBox="1"/>
          <p:nvPr/>
        </p:nvSpPr>
        <p:spPr>
          <a:xfrm>
            <a:off x="1154955" y="1447800"/>
            <a:ext cx="6974915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Celebrating the women who made PHOCIS possible!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178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4F249-F3CE-4220-8976-F4E7D6D53B25}"/>
              </a:ext>
            </a:extLst>
          </p:cNvPr>
          <p:cNvSpPr txBox="1"/>
          <p:nvPr/>
        </p:nvSpPr>
        <p:spPr>
          <a:xfrm>
            <a:off x="648929" y="1063417"/>
            <a:ext cx="3505495" cy="467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2F2F2"/>
                </a:solidFill>
                <a:latin typeface="+mj-lt"/>
                <a:ea typeface="+mj-ea"/>
                <a:cs typeface="+mj-cs"/>
              </a:rPr>
              <a:t>“What drew you to PHOCIS?”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876415C-D12A-5C0B-3EE3-320455FE8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409597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4947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B6C88-165F-412E-B2C5-893ED8F6A896}"/>
              </a:ext>
            </a:extLst>
          </p:cNvPr>
          <p:cNvSpPr txBox="1"/>
          <p:nvPr/>
        </p:nvSpPr>
        <p:spPr>
          <a:xfrm>
            <a:off x="648929" y="1063417"/>
            <a:ext cx="3505495" cy="4675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F2F2F2"/>
                </a:solidFill>
                <a:latin typeface="+mj-lt"/>
                <a:ea typeface="+mj-ea"/>
                <a:cs typeface="+mj-cs"/>
              </a:rPr>
              <a:t>What are you most proud of accomplishing at PHOCIS?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736FEDC4-1E0A-FA2C-D879-0521F441F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375657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6626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33690-4F43-465C-A0DF-6415E6E794C2}"/>
              </a:ext>
            </a:extLst>
          </p:cNvPr>
          <p:cNvSpPr txBox="1"/>
          <p:nvPr/>
        </p:nvSpPr>
        <p:spPr>
          <a:xfrm>
            <a:off x="653143" y="1645920"/>
            <a:ext cx="3522879" cy="4470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How do you approach leadership with your team?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ECD2D-B9B5-4851-9216-EEBBE5C4FB9F}"/>
              </a:ext>
            </a:extLst>
          </p:cNvPr>
          <p:cNvSpPr txBox="1"/>
          <p:nvPr/>
        </p:nvSpPr>
        <p:spPr>
          <a:xfrm>
            <a:off x="5204109" y="1645920"/>
            <a:ext cx="6269434" cy="4470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“Ready to serve, compassion, honesty and having fun. Asking good questions – what does the team need to be successful and how can my leadership help facilitate that?”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“I approach leadership by being a supportive and empowering leader as well as building relationships and trust. I want everyone on my team to feel supported to make decisions and lead their teams but know that I am here to guide them through challenges and clear roadblocks when needed.”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“Trust. It can be hard to let go, and it can be tempting to micromanage. You don’t have to know everything about everything your team is doing. As long as you as a manager are not getting complaints, they must be doing something right! Always, keep your door open and always be available… Most important part of being a leader is giving your  staff what they need to do their job and focus on the professional development beyond their current position. If they succeed, you succeed!”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 dirty="0">
                <a:latin typeface="+mj-lt"/>
                <a:ea typeface="+mj-ea"/>
                <a:cs typeface="+mj-cs"/>
              </a:rPr>
              <a:t>“I approach leadership with my team by being of a coach and mentor. I’m fortunate to have a team of highly capable individuals that love what they do! I make sure that I’m there to support them in all capacities. I lead with empathy, transparency, and provide them with a safe space for crucial conversations.”</a:t>
            </a:r>
          </a:p>
        </p:txBody>
      </p:sp>
    </p:spTree>
    <p:extLst>
      <p:ext uri="{BB962C8B-B14F-4D97-AF65-F5344CB8AC3E}">
        <p14:creationId xmlns:p14="http://schemas.microsoft.com/office/powerpoint/2010/main" val="215140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0A018-C7A4-4296-AF00-C1727E424884}"/>
              </a:ext>
            </a:extLst>
          </p:cNvPr>
          <p:cNvSpPr txBox="1"/>
          <p:nvPr/>
        </p:nvSpPr>
        <p:spPr>
          <a:xfrm>
            <a:off x="527901" y="395926"/>
            <a:ext cx="1143471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r>
              <a:rPr lang="en-US" sz="3200" dirty="0"/>
              <a:t>The last 2 years of this Global Pandemic have been hard on us all both personally and professionally. </a:t>
            </a:r>
          </a:p>
          <a:p>
            <a:endParaRPr lang="en-US" sz="4400" dirty="0"/>
          </a:p>
          <a:p>
            <a:pPr marL="571500" indent="-571500">
              <a:buFontTx/>
              <a:buChar char="-"/>
            </a:pPr>
            <a:r>
              <a:rPr lang="en-US" sz="2800" dirty="0"/>
              <a:t>It has changed our business practices</a:t>
            </a:r>
          </a:p>
          <a:p>
            <a:pPr marL="571500" indent="-571500">
              <a:buFontTx/>
              <a:buChar char="-"/>
            </a:pPr>
            <a:r>
              <a:rPr lang="en-US" sz="2800" dirty="0"/>
              <a:t>It has challenged us to think of new approaches to our work</a:t>
            </a:r>
          </a:p>
          <a:p>
            <a:pPr marL="571500" indent="-571500">
              <a:buFontTx/>
              <a:buChar char="-"/>
            </a:pPr>
            <a:r>
              <a:rPr lang="en-US" sz="2800" dirty="0"/>
              <a:t>It has impacted our families, friends and communities</a:t>
            </a:r>
          </a:p>
          <a:p>
            <a:pPr marL="571500" indent="-571500">
              <a:buFontTx/>
              <a:buChar char="-"/>
            </a:pPr>
            <a:endParaRPr lang="en-US" sz="2800" dirty="0"/>
          </a:p>
          <a:p>
            <a:r>
              <a:rPr lang="en-US" sz="2800" dirty="0"/>
              <a:t>We would like to have a small breakout room time for us to collectively share or reflect (for those not in a space to share) on one thing that you have done or another has done to make these last two years just a little easier. </a:t>
            </a:r>
          </a:p>
          <a:p>
            <a:r>
              <a:rPr lang="en-US" sz="4400" dirty="0"/>
              <a:t>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431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8DBE7-C5A1-4FCB-9C10-AA9B29494A2D}"/>
              </a:ext>
            </a:extLst>
          </p:cNvPr>
          <p:cNvSpPr txBox="1"/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Future of PHOCIS and Covid Response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44BCF7A-1A2D-3DF8-BA3A-57927A649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345704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8129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34B-7D0E-5F96-6418-DC68FFC5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3C01F-5C94-3728-72E5-A0542D1EA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Cynthia Harry (</a:t>
            </a:r>
            <a:r>
              <a:rPr lang="en-US" dirty="0">
                <a:hlinkClick r:id="rId2"/>
              </a:rPr>
              <a:t>cynthia.harry@doh.wa.gov</a:t>
            </a:r>
            <a:r>
              <a:rPr lang="en-US" dirty="0"/>
              <a:t>) &amp; Mike Boysun (mike.boysun@doh.wa.gov)</a:t>
            </a:r>
          </a:p>
        </p:txBody>
      </p:sp>
    </p:spTree>
    <p:extLst>
      <p:ext uri="{BB962C8B-B14F-4D97-AF65-F5344CB8AC3E}">
        <p14:creationId xmlns:p14="http://schemas.microsoft.com/office/powerpoint/2010/main" val="156831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E4607-30CE-43FF-9235-4507222CD7A0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Overview of today’s discussion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1A9BAF11-4761-BEE7-E071-924096017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65932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4737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8DBE7-C5A1-4FCB-9C10-AA9B29494A2D}"/>
              </a:ext>
            </a:extLst>
          </p:cNvPr>
          <p:cNvSpPr txBox="1"/>
          <p:nvPr/>
        </p:nvSpPr>
        <p:spPr>
          <a:xfrm>
            <a:off x="988694" y="1063416"/>
            <a:ext cx="6034406" cy="481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6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PHOCIS Success Stories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CD07F-5B80-4B28-A09C-D2B995A98473}"/>
              </a:ext>
            </a:extLst>
          </p:cNvPr>
          <p:cNvSpPr txBox="1"/>
          <p:nvPr/>
        </p:nvSpPr>
        <p:spPr>
          <a:xfrm>
            <a:off x="1420427" y="1269507"/>
            <a:ext cx="849593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Tx/>
              <a:buChar char="-"/>
            </a:pPr>
            <a:endParaRPr lang="en-US"/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FD51F-18B4-F7B8-9B96-C890FC1D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Workforce Establishment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5E82E2-5E2D-0864-26B9-464DEAD8E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7437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64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343A9-6E43-7086-19B0-FF6DD817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Advanced Decade Old Systems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70CE66-0D6E-863A-040F-C9D7AAED8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8723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03E73-330E-44D2-9238-77BEC73B9790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Simplereport.org – Covid reporting site available to public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4EF077-F35E-4080-904D-983B8251F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415272"/>
            <a:ext cx="5614835" cy="3874236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56D22-7B01-452A-94AC-40EED1BF3ACF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Individuals are able to self report OTC (Over the counter) tests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Testing Facilities, Hospitals, and Long-Term Care Facilities also are able to report their collective numbers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 2,000 partner organizations are reporting in Washington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Privatized Data to Maintain Security</a:t>
            </a:r>
          </a:p>
        </p:txBody>
      </p:sp>
    </p:spTree>
    <p:extLst>
      <p:ext uri="{BB962C8B-B14F-4D97-AF65-F5344CB8AC3E}">
        <p14:creationId xmlns:p14="http://schemas.microsoft.com/office/powerpoint/2010/main" val="1294725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961BF-4E98-4D20-82E1-1F772D004845}"/>
              </a:ext>
            </a:extLst>
          </p:cNvPr>
          <p:cNvSpPr txBox="1"/>
          <p:nvPr/>
        </p:nvSpPr>
        <p:spPr>
          <a:xfrm>
            <a:off x="648929" y="629266"/>
            <a:ext cx="3505495" cy="662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RED</a:t>
            </a:r>
            <a:r>
              <a:rPr lang="en-US" sz="33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Cap</a:t>
            </a:r>
            <a:r>
              <a:rPr lang="en-US" sz="3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34BE753-A85E-4CA3-9660-C0A2DB6CD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95" y="965595"/>
            <a:ext cx="5376082" cy="4773591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46C10-8F45-44B7-95AD-A7D1483DC096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 online surveys and databases quickly and securely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Advanced instrumental design features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Diverse distribution options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 reporting and high data quality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Export Data to common analysis packages (PDF, CSV, etc)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based triggers and alerts</a:t>
            </a:r>
          </a:p>
        </p:txBody>
      </p:sp>
    </p:spTree>
    <p:extLst>
      <p:ext uri="{BB962C8B-B14F-4D97-AF65-F5344CB8AC3E}">
        <p14:creationId xmlns:p14="http://schemas.microsoft.com/office/powerpoint/2010/main" val="1539001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C05D8-D904-4073-9FC8-402C971F3593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 Verify – Digital COVID-19 Vaccination Verification Record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417BA-62C5-4B21-99E9-1B021B06DFF5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Allowed for discreet, data safe, travel friendly means to verify confirmation of vaccination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QR Code available for ease of scanning via mobile device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Securely stored in ways to protect personal privacy</a:t>
            </a:r>
          </a:p>
        </p:txBody>
      </p:sp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5C8FF4F4-A1B6-4891-9CE4-5C05BD4B7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1" y="1947442"/>
            <a:ext cx="6495847" cy="35727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609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DB6E-F005-6639-DED9-79E18F1A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New Capacity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4BCDAD-3DD0-4B46-7A64-790C94A36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22764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32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1537</TotalTime>
  <Words>1182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Washington State Department of Health </vt:lpstr>
      <vt:lpstr>PowerPoint Presentation</vt:lpstr>
      <vt:lpstr>PowerPoint Presentation</vt:lpstr>
      <vt:lpstr>Workforce Establishment</vt:lpstr>
      <vt:lpstr>Advanced Decade Old Systems</vt:lpstr>
      <vt:lpstr>PowerPoint Presentation</vt:lpstr>
      <vt:lpstr>PowerPoint Presentation</vt:lpstr>
      <vt:lpstr>PowerPoint Presentation</vt:lpstr>
      <vt:lpstr>New Capacity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 PHOCIS* Office Directors</dc:title>
  <dc:creator>O'Donnell, Devon (DOH)</dc:creator>
  <cp:lastModifiedBy>Harry, Cynthia S (DOH)</cp:lastModifiedBy>
  <cp:revision>5</cp:revision>
  <dcterms:created xsi:type="dcterms:W3CDTF">2022-03-21T22:02:51Z</dcterms:created>
  <dcterms:modified xsi:type="dcterms:W3CDTF">2022-05-10T14:16:18Z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2022-05-10T13:45:25Z</vt:lpwstr>
  </property>
  <property fmtid="{D5CDD505-2E9C-101B-9397-08002B2CF9AE}" pid="4" name="MSIP_Label_1520fa42-cf58-4c22-8b93-58cf1d3bd1cb_Method">
    <vt:lpwstr>Privileged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a5d89271-74cd-4d3a-8029-ecc2d693abda</vt:lpwstr>
  </property>
  <property fmtid="{D5CDD505-2E9C-101B-9397-08002B2CF9AE}" pid="8" name="MSIP_Label_1520fa42-cf58-4c22-8b93-58cf1d3bd1cb_ContentBits">
    <vt:lpwstr>0</vt:lpwstr>
  </property>
</Properties>
</file>